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</p:sldIdLst>
  <p:sldSz cx="9144000" cy="5143500" type="screen16x9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41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3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4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4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4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4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4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4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4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7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8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4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4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4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4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4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4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0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6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7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8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8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9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9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9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9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0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0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0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2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3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4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4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5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5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5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5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5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7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8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8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9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9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0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0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0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0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0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0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9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9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6" Type="http://schemas.openxmlformats.org/officeDocument/2006/relationships/hyperlink" Target="http://bit.ly/2TtBDfr" TargetMode="Externa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hyperlink" Target="http://bit.ly/2TyoMsr" TargetMode="Externa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hyperlink" Target="http://bit.ly/2Tynxth" TargetMode="Externa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16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4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447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9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460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498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0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511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549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1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562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600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6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2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613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651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2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3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4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63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664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702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9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14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715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753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5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65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766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804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9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1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2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16" name="CustomShape 14"/>
          <p:cNvSpPr/>
          <p:nvPr/>
        </p:nvSpPr>
        <p:spPr>
          <a:xfrm>
            <a:off x="939600" y="3533040"/>
            <a:ext cx="3102840" cy="10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" sz="800" b="0" strike="noStrike" spc="-1">
                <a:solidFill>
                  <a:srgbClr val="000000"/>
                </a:solidFill>
                <a:latin typeface="Comfortaa"/>
                <a:ea typeface="Comfortaa"/>
              </a:rPr>
              <a:t>CREDITS: This presentation template was created by </a:t>
            </a:r>
            <a:r>
              <a:rPr lang="en" sz="800" b="1" u="sng" strike="noStrike" spc="-1">
                <a:solidFill>
                  <a:srgbClr val="0097A7"/>
                </a:solidFill>
                <a:uFillTx/>
                <a:latin typeface="Comfortaa"/>
                <a:ea typeface="Comfortaa"/>
                <a:hlinkClick r:id="rId14"/>
              </a:rPr>
              <a:t>Slidesgo</a:t>
            </a:r>
            <a:r>
              <a:rPr lang="en" sz="800" b="0" strike="noStrike" spc="-1">
                <a:solidFill>
                  <a:srgbClr val="000000"/>
                </a:solidFill>
                <a:latin typeface="Comfortaa"/>
                <a:ea typeface="Comfortaa"/>
              </a:rPr>
              <a:t>, including icons by </a:t>
            </a:r>
            <a:r>
              <a:rPr lang="en" sz="800" b="1" u="sng" strike="noStrike" spc="-1">
                <a:solidFill>
                  <a:srgbClr val="0097A7"/>
                </a:solidFill>
                <a:uFillTx/>
                <a:latin typeface="Comfortaa"/>
                <a:ea typeface="Comfortaa"/>
                <a:hlinkClick r:id="rId15"/>
              </a:rPr>
              <a:t>Flatico</a:t>
            </a:r>
            <a:r>
              <a:rPr lang="en" sz="800" b="0" u="sng" strike="noStrike" spc="-1">
                <a:solidFill>
                  <a:srgbClr val="0097A7"/>
                </a:solidFill>
                <a:uFillTx/>
                <a:latin typeface="Comfortaa"/>
                <a:ea typeface="Comfortaa"/>
                <a:hlinkClick r:id="rId15"/>
              </a:rPr>
              <a:t>n</a:t>
            </a:r>
            <a:r>
              <a:rPr lang="en" sz="800" b="0" strike="noStrike" spc="-1">
                <a:solidFill>
                  <a:srgbClr val="000000"/>
                </a:solidFill>
                <a:latin typeface="Comfortaa"/>
                <a:ea typeface="Comfortaa"/>
              </a:rPr>
              <a:t>, and infographics &amp; images by </a:t>
            </a:r>
            <a:r>
              <a:rPr lang="en" sz="800" b="1" u="sng" strike="noStrike" spc="-1">
                <a:solidFill>
                  <a:srgbClr val="0097A7"/>
                </a:solidFill>
                <a:uFillTx/>
                <a:latin typeface="Comfortaa"/>
                <a:ea typeface="Comfortaa"/>
                <a:hlinkClick r:id="rId16"/>
              </a:rPr>
              <a:t>Freepik</a:t>
            </a:r>
            <a:r>
              <a:rPr lang="en" sz="800" b="0" strike="noStrike" spc="-1">
                <a:solidFill>
                  <a:srgbClr val="000000"/>
                </a:solidFill>
                <a:latin typeface="Comfortaa"/>
                <a:ea typeface="Comfortaa"/>
              </a:rPr>
              <a:t>. </a:t>
            </a:r>
            <a:endParaRPr lang="pl-PL" sz="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pl-PL" sz="800" b="0" strike="noStrike" spc="-1">
              <a:latin typeface="Arial"/>
            </a:endParaRPr>
          </a:p>
        </p:txBody>
      </p:sp>
      <p:sp>
        <p:nvSpPr>
          <p:cNvPr id="817" name="PlaceHolder 1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818" name="PlaceHolder 1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856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8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9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68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869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9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52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4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65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103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5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16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154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6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67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205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7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218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256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8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269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345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57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58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roup 1"/>
          <p:cNvGrpSpPr/>
          <p:nvPr/>
        </p:nvGrpSpPr>
        <p:grpSpPr>
          <a:xfrm>
            <a:off x="-12600" y="310320"/>
            <a:ext cx="9180000" cy="4538520"/>
            <a:chOff x="-12600" y="310320"/>
            <a:chExt cx="9180000" cy="4538520"/>
          </a:xfrm>
        </p:grpSpPr>
        <p:sp>
          <p:nvSpPr>
            <p:cNvPr id="396" name="CustomShape 2"/>
            <p:cNvSpPr/>
            <p:nvPr/>
          </p:nvSpPr>
          <p:spPr>
            <a:xfrm>
              <a:off x="-720" y="40233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3"/>
            <p:cNvSpPr/>
            <p:nvPr/>
          </p:nvSpPr>
          <p:spPr>
            <a:xfrm>
              <a:off x="-12600" y="3103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CustomShape 4"/>
            <p:cNvSpPr/>
            <p:nvPr/>
          </p:nvSpPr>
          <p:spPr>
            <a:xfrm>
              <a:off x="-720" y="7228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CustomShape 5"/>
            <p:cNvSpPr/>
            <p:nvPr/>
          </p:nvSpPr>
          <p:spPr>
            <a:xfrm>
              <a:off x="-720" y="11354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CustomShape 6"/>
            <p:cNvSpPr/>
            <p:nvPr/>
          </p:nvSpPr>
          <p:spPr>
            <a:xfrm>
              <a:off x="-720" y="15480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CustomShape 7"/>
            <p:cNvSpPr/>
            <p:nvPr/>
          </p:nvSpPr>
          <p:spPr>
            <a:xfrm>
              <a:off x="-720" y="196056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CustomShape 8"/>
            <p:cNvSpPr/>
            <p:nvPr/>
          </p:nvSpPr>
          <p:spPr>
            <a:xfrm>
              <a:off x="-720" y="23731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CustomShape 9"/>
            <p:cNvSpPr/>
            <p:nvPr/>
          </p:nvSpPr>
          <p:spPr>
            <a:xfrm>
              <a:off x="-720" y="27856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CustomShape 10"/>
            <p:cNvSpPr/>
            <p:nvPr/>
          </p:nvSpPr>
          <p:spPr>
            <a:xfrm>
              <a:off x="-720" y="319824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CustomShape 11"/>
            <p:cNvSpPr/>
            <p:nvPr/>
          </p:nvSpPr>
          <p:spPr>
            <a:xfrm>
              <a:off x="-720" y="361080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CustomShape 12"/>
            <p:cNvSpPr/>
            <p:nvPr/>
          </p:nvSpPr>
          <p:spPr>
            <a:xfrm>
              <a:off x="-720" y="443592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CustomShape 13"/>
            <p:cNvSpPr/>
            <p:nvPr/>
          </p:nvSpPr>
          <p:spPr>
            <a:xfrm>
              <a:off x="-720" y="4848480"/>
              <a:ext cx="91681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EEEEE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08" name="PlaceHolder 1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409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CustomShape 1"/>
          <p:cNvSpPr/>
          <p:nvPr/>
        </p:nvSpPr>
        <p:spPr>
          <a:xfrm>
            <a:off x="311760" y="1447920"/>
            <a:ext cx="8519760" cy="145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3200" b="0" strike="noStrike" spc="-1">
                <a:solidFill>
                  <a:srgbClr val="000000"/>
                </a:solidFill>
                <a:latin typeface="MV Boli"/>
                <a:ea typeface="Permanent Marker"/>
              </a:rPr>
              <a:t>NASZA SZKOŁA -</a:t>
            </a:r>
            <a:endParaRPr lang="pl-PL" sz="3200" b="0" strike="noStrike" spc="-1">
              <a:latin typeface="MV Boli"/>
            </a:endParaRPr>
          </a:p>
          <a:p>
            <a:pPr algn="ctr">
              <a:lnSpc>
                <a:spcPct val="100000"/>
              </a:lnSpc>
            </a:pPr>
            <a:r>
              <a:rPr lang="en" sz="3200" b="0" strike="noStrike" spc="-1">
                <a:solidFill>
                  <a:srgbClr val="000000"/>
                </a:solidFill>
                <a:latin typeface="MV Boli"/>
                <a:ea typeface="Permanent Marker"/>
              </a:rPr>
              <a:t>UNSERE SCHULE</a:t>
            </a:r>
            <a:endParaRPr lang="pl-PL" sz="3200" b="0" strike="noStrike" spc="-1">
              <a:latin typeface="MV Boli"/>
            </a:endParaRPr>
          </a:p>
        </p:txBody>
      </p:sp>
      <p:sp>
        <p:nvSpPr>
          <p:cNvPr id="945" name="CustomShape 2"/>
          <p:cNvSpPr/>
          <p:nvPr/>
        </p:nvSpPr>
        <p:spPr>
          <a:xfrm>
            <a:off x="311760" y="2887560"/>
            <a:ext cx="8519760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1100" b="0" strike="noStrike" spc="-1" dirty="0">
                <a:solidFill>
                  <a:srgbClr val="000000"/>
                </a:solidFill>
                <a:latin typeface="Comfortaa Light"/>
                <a:ea typeface="Comfortaa Light"/>
              </a:rPr>
              <a:t>Zapraszamy do oglądania!</a:t>
            </a:r>
            <a:endParaRPr lang="pl-PL" sz="11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" sz="1100" b="0" strike="noStrike" spc="-1" dirty="0">
                <a:solidFill>
                  <a:srgbClr val="000000"/>
                </a:solidFill>
                <a:latin typeface="Comfortaa Light"/>
                <a:ea typeface="Comfortaa Light"/>
              </a:rPr>
              <a:t>Wir laden Sie zum Zuschauen ein!</a:t>
            </a:r>
            <a:endParaRPr lang="pl-PL" sz="1100" b="0" strike="noStrike" spc="-1" dirty="0">
              <a:latin typeface="Arial"/>
            </a:endParaRPr>
          </a:p>
        </p:txBody>
      </p:sp>
      <p:grpSp>
        <p:nvGrpSpPr>
          <p:cNvPr id="946" name="Group 3"/>
          <p:cNvGrpSpPr/>
          <p:nvPr/>
        </p:nvGrpSpPr>
        <p:grpSpPr>
          <a:xfrm>
            <a:off x="-75960" y="2283480"/>
            <a:ext cx="771480" cy="497520"/>
            <a:chOff x="-75960" y="2283480"/>
            <a:chExt cx="771480" cy="497520"/>
          </a:xfrm>
        </p:grpSpPr>
        <p:sp>
          <p:nvSpPr>
            <p:cNvPr id="947" name="CustomShape 4"/>
            <p:cNvSpPr/>
            <p:nvPr/>
          </p:nvSpPr>
          <p:spPr>
            <a:xfrm>
              <a:off x="36360" y="2283480"/>
              <a:ext cx="627120" cy="471240"/>
            </a:xfrm>
            <a:custGeom>
              <a:avLst/>
              <a:gdLst/>
              <a:ahLst/>
              <a:cxnLst/>
              <a:rect l="l" t="t" r="r" b="b"/>
              <a:pathLst>
                <a:path w="18974" h="14262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8" name="CustomShape 5"/>
            <p:cNvSpPr/>
            <p:nvPr/>
          </p:nvSpPr>
          <p:spPr>
            <a:xfrm>
              <a:off x="-75960" y="2283840"/>
              <a:ext cx="771480" cy="497160"/>
            </a:xfrm>
            <a:custGeom>
              <a:avLst/>
              <a:gdLst/>
              <a:ahLst/>
              <a:cxnLst/>
              <a:rect l="l" t="t" r="r" b="b"/>
              <a:pathLst>
                <a:path w="23338" h="15041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49" name="Group 6"/>
          <p:cNvGrpSpPr/>
          <p:nvPr/>
        </p:nvGrpSpPr>
        <p:grpSpPr>
          <a:xfrm>
            <a:off x="5350320" y="100440"/>
            <a:ext cx="420120" cy="497520"/>
            <a:chOff x="5350320" y="100440"/>
            <a:chExt cx="420120" cy="497520"/>
          </a:xfrm>
        </p:grpSpPr>
        <p:sp>
          <p:nvSpPr>
            <p:cNvPr id="950" name="CustomShape 7"/>
            <p:cNvSpPr/>
            <p:nvPr/>
          </p:nvSpPr>
          <p:spPr>
            <a:xfrm>
              <a:off x="5379840" y="136080"/>
              <a:ext cx="286200" cy="164520"/>
            </a:xfrm>
            <a:custGeom>
              <a:avLst/>
              <a:gdLst/>
              <a:ahLst/>
              <a:cxnLst/>
              <a:rect l="l" t="t" r="r" b="b"/>
              <a:pathLst>
                <a:path w="8672" h="4989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1" name="CustomShape 8"/>
            <p:cNvSpPr/>
            <p:nvPr/>
          </p:nvSpPr>
          <p:spPr>
            <a:xfrm>
              <a:off x="5350320" y="100440"/>
              <a:ext cx="420120" cy="497520"/>
            </a:xfrm>
            <a:custGeom>
              <a:avLst/>
              <a:gdLst/>
              <a:ahLst/>
              <a:cxnLst/>
              <a:rect l="l" t="t" r="r" b="b"/>
              <a:pathLst>
                <a:path w="12719" h="15056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52" name="Group 9"/>
          <p:cNvGrpSpPr/>
          <p:nvPr/>
        </p:nvGrpSpPr>
        <p:grpSpPr>
          <a:xfrm>
            <a:off x="7281720" y="1136520"/>
            <a:ext cx="892080" cy="985320"/>
            <a:chOff x="7281720" y="1136520"/>
            <a:chExt cx="892080" cy="985320"/>
          </a:xfrm>
        </p:grpSpPr>
        <p:sp>
          <p:nvSpPr>
            <p:cNvPr id="953" name="CustomShape 10"/>
            <p:cNvSpPr/>
            <p:nvPr/>
          </p:nvSpPr>
          <p:spPr>
            <a:xfrm>
              <a:off x="7310520" y="1269720"/>
              <a:ext cx="642960" cy="540360"/>
            </a:xfrm>
            <a:custGeom>
              <a:avLst/>
              <a:gdLst/>
              <a:ahLst/>
              <a:cxnLst/>
              <a:rect l="l" t="t" r="r" b="b"/>
              <a:pathLst>
                <a:path w="19448" h="16351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4" name="CustomShape 11"/>
            <p:cNvSpPr/>
            <p:nvPr/>
          </p:nvSpPr>
          <p:spPr>
            <a:xfrm>
              <a:off x="7305840" y="1359000"/>
              <a:ext cx="372960" cy="455400"/>
            </a:xfrm>
            <a:custGeom>
              <a:avLst/>
              <a:gdLst/>
              <a:ahLst/>
              <a:cxnLst/>
              <a:rect l="l" t="t" r="r" b="b"/>
              <a:pathLst>
                <a:path w="11289" h="13778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5" name="CustomShape 12"/>
            <p:cNvSpPr/>
            <p:nvPr/>
          </p:nvSpPr>
          <p:spPr>
            <a:xfrm>
              <a:off x="7675200" y="1298880"/>
              <a:ext cx="241560" cy="383760"/>
            </a:xfrm>
            <a:custGeom>
              <a:avLst/>
              <a:gdLst/>
              <a:ahLst/>
              <a:cxnLst/>
              <a:rect l="l" t="t" r="r" b="b"/>
              <a:pathLst>
                <a:path w="7325" h="11621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6" name="CustomShape 13"/>
            <p:cNvSpPr/>
            <p:nvPr/>
          </p:nvSpPr>
          <p:spPr>
            <a:xfrm>
              <a:off x="7281720" y="1136520"/>
              <a:ext cx="892080" cy="985320"/>
            </a:xfrm>
            <a:custGeom>
              <a:avLst/>
              <a:gdLst/>
              <a:ahLst/>
              <a:cxnLst/>
              <a:rect l="l" t="t" r="r" b="b"/>
              <a:pathLst>
                <a:path w="26984" h="29797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57" name="Group 14"/>
          <p:cNvGrpSpPr/>
          <p:nvPr/>
        </p:nvGrpSpPr>
        <p:grpSpPr>
          <a:xfrm>
            <a:off x="8084520" y="3138120"/>
            <a:ext cx="1026000" cy="1056240"/>
            <a:chOff x="8084520" y="3138120"/>
            <a:chExt cx="1026000" cy="1056240"/>
          </a:xfrm>
        </p:grpSpPr>
        <p:sp>
          <p:nvSpPr>
            <p:cNvPr id="958" name="CustomShape 15"/>
            <p:cNvSpPr/>
            <p:nvPr/>
          </p:nvSpPr>
          <p:spPr>
            <a:xfrm>
              <a:off x="8084520" y="3138120"/>
              <a:ext cx="1026000" cy="1056240"/>
            </a:xfrm>
            <a:custGeom>
              <a:avLst/>
              <a:gdLst/>
              <a:ahLst/>
              <a:cxnLst/>
              <a:rect l="l" t="t" r="r" b="b"/>
              <a:pathLst>
                <a:path w="31023" h="31936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9" name="CustomShape 16"/>
            <p:cNvSpPr/>
            <p:nvPr/>
          </p:nvSpPr>
          <p:spPr>
            <a:xfrm>
              <a:off x="8533080" y="3299400"/>
              <a:ext cx="302040" cy="173520"/>
            </a:xfrm>
            <a:custGeom>
              <a:avLst/>
              <a:gdLst/>
              <a:ahLst/>
              <a:cxnLst/>
              <a:rect l="l" t="t" r="r" b="b"/>
              <a:pathLst>
                <a:path w="9154" h="5265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0" name="CustomShape 17"/>
            <p:cNvSpPr/>
            <p:nvPr/>
          </p:nvSpPr>
          <p:spPr>
            <a:xfrm>
              <a:off x="8481600" y="3415680"/>
              <a:ext cx="442800" cy="302040"/>
            </a:xfrm>
            <a:custGeom>
              <a:avLst/>
              <a:gdLst/>
              <a:ahLst/>
              <a:cxnLst/>
              <a:rect l="l" t="t" r="r" b="b"/>
              <a:pathLst>
                <a:path w="13403" h="915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1" name="CustomShape 18"/>
            <p:cNvSpPr/>
            <p:nvPr/>
          </p:nvSpPr>
          <p:spPr>
            <a:xfrm>
              <a:off x="8416440" y="3525120"/>
              <a:ext cx="455760" cy="284760"/>
            </a:xfrm>
            <a:custGeom>
              <a:avLst/>
              <a:gdLst/>
              <a:ahLst/>
              <a:cxnLst/>
              <a:rect l="l" t="t" r="r" b="b"/>
              <a:pathLst>
                <a:path w="13797" h="8625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2" name="CustomShape 19"/>
            <p:cNvSpPr/>
            <p:nvPr/>
          </p:nvSpPr>
          <p:spPr>
            <a:xfrm>
              <a:off x="8364600" y="3646800"/>
              <a:ext cx="442800" cy="267840"/>
            </a:xfrm>
            <a:custGeom>
              <a:avLst/>
              <a:gdLst/>
              <a:ahLst/>
              <a:cxnLst/>
              <a:rect l="l" t="t" r="r" b="b"/>
              <a:pathLst>
                <a:path w="13403" h="8117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3" name="CustomShape 20"/>
            <p:cNvSpPr/>
            <p:nvPr/>
          </p:nvSpPr>
          <p:spPr>
            <a:xfrm>
              <a:off x="8307720" y="3769200"/>
              <a:ext cx="427320" cy="256680"/>
            </a:xfrm>
            <a:custGeom>
              <a:avLst/>
              <a:gdLst/>
              <a:ahLst/>
              <a:cxnLst/>
              <a:rect l="l" t="t" r="r" b="b"/>
              <a:pathLst>
                <a:path w="12935" h="7783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64" name="Group 21"/>
          <p:cNvGrpSpPr/>
          <p:nvPr/>
        </p:nvGrpSpPr>
        <p:grpSpPr>
          <a:xfrm>
            <a:off x="1960560" y="1511280"/>
            <a:ext cx="689400" cy="1154160"/>
            <a:chOff x="1960560" y="1511280"/>
            <a:chExt cx="689400" cy="1154160"/>
          </a:xfrm>
        </p:grpSpPr>
        <p:sp>
          <p:nvSpPr>
            <p:cNvPr id="965" name="CustomShape 22"/>
            <p:cNvSpPr/>
            <p:nvPr/>
          </p:nvSpPr>
          <p:spPr>
            <a:xfrm>
              <a:off x="2276280" y="1802520"/>
              <a:ext cx="230040" cy="125640"/>
            </a:xfrm>
            <a:custGeom>
              <a:avLst/>
              <a:gdLst/>
              <a:ahLst/>
              <a:cxnLst/>
              <a:rect l="l" t="t" r="r" b="b"/>
              <a:pathLst>
                <a:path w="6977" h="3818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6" name="CustomShape 23"/>
            <p:cNvSpPr/>
            <p:nvPr/>
          </p:nvSpPr>
          <p:spPr>
            <a:xfrm>
              <a:off x="1960560" y="1705680"/>
              <a:ext cx="613440" cy="959760"/>
            </a:xfrm>
            <a:custGeom>
              <a:avLst/>
              <a:gdLst/>
              <a:ahLst/>
              <a:cxnLst/>
              <a:rect l="l" t="t" r="r" b="b"/>
              <a:pathLst>
                <a:path w="18556" h="29019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7" name="CustomShape 24"/>
            <p:cNvSpPr/>
            <p:nvPr/>
          </p:nvSpPr>
          <p:spPr>
            <a:xfrm>
              <a:off x="2040840" y="2214360"/>
              <a:ext cx="274320" cy="374400"/>
            </a:xfrm>
            <a:custGeom>
              <a:avLst/>
              <a:gdLst/>
              <a:ahLst/>
              <a:cxnLst/>
              <a:rect l="l" t="t" r="r" b="b"/>
              <a:pathLst>
                <a:path w="8308" h="1134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8" name="CustomShape 25"/>
            <p:cNvSpPr/>
            <p:nvPr/>
          </p:nvSpPr>
          <p:spPr>
            <a:xfrm>
              <a:off x="2175840" y="2156400"/>
              <a:ext cx="74520" cy="66960"/>
            </a:xfrm>
            <a:custGeom>
              <a:avLst/>
              <a:gdLst/>
              <a:ahLst/>
              <a:cxnLst/>
              <a:rect l="l" t="t" r="r" b="b"/>
              <a:pathLst>
                <a:path w="2274" h="205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9" name="CustomShape 26"/>
            <p:cNvSpPr/>
            <p:nvPr/>
          </p:nvSpPr>
          <p:spPr>
            <a:xfrm>
              <a:off x="2269440" y="2051280"/>
              <a:ext cx="103320" cy="100440"/>
            </a:xfrm>
            <a:custGeom>
              <a:avLst/>
              <a:gdLst/>
              <a:ahLst/>
              <a:cxnLst/>
              <a:rect l="l" t="t" r="r" b="b"/>
              <a:pathLst>
                <a:path w="3142" h="3054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0" name="CustomShape 27"/>
            <p:cNvSpPr/>
            <p:nvPr/>
          </p:nvSpPr>
          <p:spPr>
            <a:xfrm>
              <a:off x="2330280" y="1578240"/>
              <a:ext cx="117720" cy="101880"/>
            </a:xfrm>
            <a:custGeom>
              <a:avLst/>
              <a:gdLst/>
              <a:ahLst/>
              <a:cxnLst/>
              <a:rect l="l" t="t" r="r" b="b"/>
              <a:pathLst>
                <a:path w="3583" h="3097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1" name="CustomShape 28"/>
            <p:cNvSpPr/>
            <p:nvPr/>
          </p:nvSpPr>
          <p:spPr>
            <a:xfrm>
              <a:off x="2512800" y="1511280"/>
              <a:ext cx="137160" cy="131400"/>
            </a:xfrm>
            <a:custGeom>
              <a:avLst/>
              <a:gdLst/>
              <a:ahLst/>
              <a:cxnLst/>
              <a:rect l="l" t="t" r="r" b="b"/>
              <a:pathLst>
                <a:path w="4167" h="3991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2" name="Group 29"/>
          <p:cNvGrpSpPr/>
          <p:nvPr/>
        </p:nvGrpSpPr>
        <p:grpSpPr>
          <a:xfrm>
            <a:off x="734400" y="252000"/>
            <a:ext cx="799560" cy="751320"/>
            <a:chOff x="734400" y="252000"/>
            <a:chExt cx="799560" cy="751320"/>
          </a:xfrm>
        </p:grpSpPr>
        <p:sp>
          <p:nvSpPr>
            <p:cNvPr id="973" name="CustomShape 30"/>
            <p:cNvSpPr/>
            <p:nvPr/>
          </p:nvSpPr>
          <p:spPr>
            <a:xfrm>
              <a:off x="864360" y="336240"/>
              <a:ext cx="514440" cy="529200"/>
            </a:xfrm>
            <a:custGeom>
              <a:avLst/>
              <a:gdLst/>
              <a:ahLst/>
              <a:cxnLst/>
              <a:rect l="l" t="t" r="r" b="b"/>
              <a:pathLst>
                <a:path w="15565" h="16008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4" name="CustomShape 31"/>
            <p:cNvSpPr/>
            <p:nvPr/>
          </p:nvSpPr>
          <p:spPr>
            <a:xfrm>
              <a:off x="734400" y="252000"/>
              <a:ext cx="799560" cy="751320"/>
            </a:xfrm>
            <a:custGeom>
              <a:avLst/>
              <a:gdLst/>
              <a:ahLst/>
              <a:cxnLst/>
              <a:rect l="l" t="t" r="r" b="b"/>
              <a:pathLst>
                <a:path w="24180" h="2273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5" name="Group 32"/>
          <p:cNvGrpSpPr/>
          <p:nvPr/>
        </p:nvGrpSpPr>
        <p:grpSpPr>
          <a:xfrm>
            <a:off x="2857680" y="1302480"/>
            <a:ext cx="152280" cy="59040"/>
            <a:chOff x="2857680" y="1302480"/>
            <a:chExt cx="152280" cy="59040"/>
          </a:xfrm>
        </p:grpSpPr>
        <p:sp>
          <p:nvSpPr>
            <p:cNvPr id="976" name="CustomShape 33"/>
            <p:cNvSpPr/>
            <p:nvPr/>
          </p:nvSpPr>
          <p:spPr>
            <a:xfrm>
              <a:off x="2857680" y="1330920"/>
              <a:ext cx="152280" cy="30600"/>
            </a:xfrm>
            <a:custGeom>
              <a:avLst/>
              <a:gdLst/>
              <a:ahLst/>
              <a:cxnLst/>
              <a:rect l="l" t="t" r="r" b="b"/>
              <a:pathLst>
                <a:path w="4622" h="951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7" name="CustomShape 34"/>
            <p:cNvSpPr/>
            <p:nvPr/>
          </p:nvSpPr>
          <p:spPr>
            <a:xfrm>
              <a:off x="2896200" y="1302480"/>
              <a:ext cx="105480" cy="9720"/>
            </a:xfrm>
            <a:custGeom>
              <a:avLst/>
              <a:gdLst/>
              <a:ahLst/>
              <a:cxnLst/>
              <a:rect l="l" t="t" r="r" b="b"/>
              <a:pathLst>
                <a:path w="3205" h="32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78" name="Group 35"/>
          <p:cNvGrpSpPr/>
          <p:nvPr/>
        </p:nvGrpSpPr>
        <p:grpSpPr>
          <a:xfrm>
            <a:off x="3168360" y="474480"/>
            <a:ext cx="1087560" cy="608040"/>
            <a:chOff x="3168360" y="474480"/>
            <a:chExt cx="1087560" cy="608040"/>
          </a:xfrm>
        </p:grpSpPr>
        <p:grpSp>
          <p:nvGrpSpPr>
            <p:cNvPr id="979" name="Group 36"/>
            <p:cNvGrpSpPr/>
            <p:nvPr/>
          </p:nvGrpSpPr>
          <p:grpSpPr>
            <a:xfrm>
              <a:off x="3168360" y="517680"/>
              <a:ext cx="1083600" cy="564840"/>
              <a:chOff x="3168360" y="517680"/>
              <a:chExt cx="1083600" cy="564840"/>
            </a:xfrm>
          </p:grpSpPr>
          <p:sp>
            <p:nvSpPr>
              <p:cNvPr id="980" name="CustomShape 37"/>
              <p:cNvSpPr/>
              <p:nvPr/>
            </p:nvSpPr>
            <p:spPr>
              <a:xfrm>
                <a:off x="3179880" y="532080"/>
                <a:ext cx="1065960" cy="533520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1" name="CustomShape 38"/>
              <p:cNvSpPr/>
              <p:nvPr/>
            </p:nvSpPr>
            <p:spPr>
              <a:xfrm>
                <a:off x="3168360" y="517680"/>
                <a:ext cx="1083600" cy="564840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82" name="Group 39"/>
            <p:cNvGrpSpPr/>
            <p:nvPr/>
          </p:nvGrpSpPr>
          <p:grpSpPr>
            <a:xfrm>
              <a:off x="4114800" y="474480"/>
              <a:ext cx="141120" cy="99720"/>
              <a:chOff x="4114800" y="474480"/>
              <a:chExt cx="141120" cy="99720"/>
            </a:xfrm>
          </p:grpSpPr>
          <p:sp>
            <p:nvSpPr>
              <p:cNvPr id="983" name="CustomShape 40"/>
              <p:cNvSpPr/>
              <p:nvPr/>
            </p:nvSpPr>
            <p:spPr>
              <a:xfrm>
                <a:off x="4114800" y="474480"/>
                <a:ext cx="702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4" name="CustomShape 41"/>
              <p:cNvSpPr/>
              <p:nvPr/>
            </p:nvSpPr>
            <p:spPr>
              <a:xfrm>
                <a:off x="4199400" y="480600"/>
                <a:ext cx="56520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985" name="Group 42"/>
          <p:cNvGrpSpPr/>
          <p:nvPr/>
        </p:nvGrpSpPr>
        <p:grpSpPr>
          <a:xfrm>
            <a:off x="4554000" y="286920"/>
            <a:ext cx="820080" cy="899280"/>
            <a:chOff x="4554000" y="286920"/>
            <a:chExt cx="820080" cy="899280"/>
          </a:xfrm>
        </p:grpSpPr>
        <p:grpSp>
          <p:nvGrpSpPr>
            <p:cNvPr id="986" name="Group 43"/>
            <p:cNvGrpSpPr/>
            <p:nvPr/>
          </p:nvGrpSpPr>
          <p:grpSpPr>
            <a:xfrm>
              <a:off x="4554000" y="286920"/>
              <a:ext cx="820080" cy="806400"/>
              <a:chOff x="4554000" y="286920"/>
              <a:chExt cx="820080" cy="806400"/>
            </a:xfrm>
          </p:grpSpPr>
          <p:sp>
            <p:nvSpPr>
              <p:cNvPr id="987" name="CustomShape 44"/>
              <p:cNvSpPr/>
              <p:nvPr/>
            </p:nvSpPr>
            <p:spPr>
              <a:xfrm>
                <a:off x="4642200" y="348840"/>
                <a:ext cx="463320" cy="359280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88" name="CustomShape 45"/>
              <p:cNvSpPr/>
              <p:nvPr/>
            </p:nvSpPr>
            <p:spPr>
              <a:xfrm>
                <a:off x="4554000" y="286920"/>
                <a:ext cx="820080" cy="806400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989" name="Group 46"/>
            <p:cNvGrpSpPr/>
            <p:nvPr/>
          </p:nvGrpSpPr>
          <p:grpSpPr>
            <a:xfrm>
              <a:off x="5064120" y="1041480"/>
              <a:ext cx="88920" cy="144720"/>
              <a:chOff x="5064120" y="1041480"/>
              <a:chExt cx="88920" cy="144720"/>
            </a:xfrm>
          </p:grpSpPr>
          <p:sp>
            <p:nvSpPr>
              <p:cNvPr id="990" name="CustomShape 47"/>
              <p:cNvSpPr/>
              <p:nvPr/>
            </p:nvSpPr>
            <p:spPr>
              <a:xfrm>
                <a:off x="5064120" y="1041480"/>
                <a:ext cx="80280" cy="79920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91" name="CustomShape 48"/>
              <p:cNvSpPr/>
              <p:nvPr/>
            </p:nvSpPr>
            <p:spPr>
              <a:xfrm>
                <a:off x="5073480" y="1112040"/>
                <a:ext cx="79560" cy="7416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992" name="Group 49"/>
          <p:cNvGrpSpPr/>
          <p:nvPr/>
        </p:nvGrpSpPr>
        <p:grpSpPr>
          <a:xfrm>
            <a:off x="7100640" y="-366480"/>
            <a:ext cx="638280" cy="1021680"/>
            <a:chOff x="7100640" y="-366480"/>
            <a:chExt cx="638280" cy="1021680"/>
          </a:xfrm>
        </p:grpSpPr>
        <p:sp>
          <p:nvSpPr>
            <p:cNvPr id="993" name="CustomShape 50"/>
            <p:cNvSpPr/>
            <p:nvPr/>
          </p:nvSpPr>
          <p:spPr>
            <a:xfrm>
              <a:off x="7100640" y="-366480"/>
              <a:ext cx="638280" cy="1021680"/>
            </a:xfrm>
            <a:custGeom>
              <a:avLst/>
              <a:gdLst/>
              <a:ahLst/>
              <a:cxnLst/>
              <a:rect l="l" t="t" r="r" b="b"/>
              <a:pathLst>
                <a:path w="19307" h="3090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4" name="CustomShape 51"/>
            <p:cNvSpPr/>
            <p:nvPr/>
          </p:nvSpPr>
          <p:spPr>
            <a:xfrm>
              <a:off x="7316280" y="-154440"/>
              <a:ext cx="302040" cy="468720"/>
            </a:xfrm>
            <a:custGeom>
              <a:avLst/>
              <a:gdLst/>
              <a:ahLst/>
              <a:cxnLst/>
              <a:rect l="l" t="t" r="r" b="b"/>
              <a:pathLst>
                <a:path w="9154" h="14185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5" name="CustomShape 52"/>
            <p:cNvSpPr/>
            <p:nvPr/>
          </p:nvSpPr>
          <p:spPr>
            <a:xfrm>
              <a:off x="7166520" y="-209520"/>
              <a:ext cx="118440" cy="79560"/>
            </a:xfrm>
            <a:custGeom>
              <a:avLst/>
              <a:gdLst/>
              <a:ahLst/>
              <a:cxnLst/>
              <a:rect l="l" t="t" r="r" b="b"/>
              <a:pathLst>
                <a:path w="3606" h="2423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6" name="CustomShape 53"/>
            <p:cNvSpPr/>
            <p:nvPr/>
          </p:nvSpPr>
          <p:spPr>
            <a:xfrm>
              <a:off x="7174080" y="-234720"/>
              <a:ext cx="72000" cy="52920"/>
            </a:xfrm>
            <a:custGeom>
              <a:avLst/>
              <a:gdLst/>
              <a:ahLst/>
              <a:cxnLst/>
              <a:rect l="l" t="t" r="r" b="b"/>
              <a:pathLst>
                <a:path w="2202" h="1621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97" name="Group 54"/>
          <p:cNvGrpSpPr/>
          <p:nvPr/>
        </p:nvGrpSpPr>
        <p:grpSpPr>
          <a:xfrm>
            <a:off x="5910840" y="-131400"/>
            <a:ext cx="104760" cy="84240"/>
            <a:chOff x="5910840" y="-131400"/>
            <a:chExt cx="104760" cy="84240"/>
          </a:xfrm>
        </p:grpSpPr>
        <p:sp>
          <p:nvSpPr>
            <p:cNvPr id="998" name="CustomShape 55"/>
            <p:cNvSpPr/>
            <p:nvPr/>
          </p:nvSpPr>
          <p:spPr>
            <a:xfrm>
              <a:off x="5910840" y="-129240"/>
              <a:ext cx="36360" cy="57600"/>
            </a:xfrm>
            <a:custGeom>
              <a:avLst/>
              <a:gdLst/>
              <a:ahLst/>
              <a:cxnLst/>
              <a:rect l="l" t="t" r="r" b="b"/>
              <a:pathLst>
                <a:path w="1121" h="1763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CustomShape 56"/>
            <p:cNvSpPr/>
            <p:nvPr/>
          </p:nvSpPr>
          <p:spPr>
            <a:xfrm>
              <a:off x="5974200" y="-131400"/>
              <a:ext cx="41400" cy="84240"/>
            </a:xfrm>
            <a:custGeom>
              <a:avLst/>
              <a:gdLst/>
              <a:ahLst/>
              <a:cxnLst/>
              <a:rect l="l" t="t" r="r" b="b"/>
              <a:pathLst>
                <a:path w="1278" h="2569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00" name="Group 57"/>
          <p:cNvGrpSpPr/>
          <p:nvPr/>
        </p:nvGrpSpPr>
        <p:grpSpPr>
          <a:xfrm>
            <a:off x="3894840" y="-306000"/>
            <a:ext cx="431280" cy="578160"/>
            <a:chOff x="3894840" y="-306000"/>
            <a:chExt cx="431280" cy="578160"/>
          </a:xfrm>
        </p:grpSpPr>
        <p:sp>
          <p:nvSpPr>
            <p:cNvPr id="1001" name="CustomShape 58"/>
            <p:cNvSpPr/>
            <p:nvPr/>
          </p:nvSpPr>
          <p:spPr>
            <a:xfrm>
              <a:off x="3975480" y="-294480"/>
              <a:ext cx="350640" cy="566640"/>
            </a:xfrm>
            <a:custGeom>
              <a:avLst/>
              <a:gdLst/>
              <a:ahLst/>
              <a:cxnLst/>
              <a:rect l="l" t="t" r="r" b="b"/>
              <a:pathLst>
                <a:path w="10617" h="17142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02" name="Group 59"/>
            <p:cNvGrpSpPr/>
            <p:nvPr/>
          </p:nvGrpSpPr>
          <p:grpSpPr>
            <a:xfrm>
              <a:off x="3894840" y="-306000"/>
              <a:ext cx="97200" cy="106920"/>
              <a:chOff x="3894840" y="-306000"/>
              <a:chExt cx="97200" cy="106920"/>
            </a:xfrm>
          </p:grpSpPr>
          <p:sp>
            <p:nvSpPr>
              <p:cNvPr id="1003" name="CustomShape 60"/>
              <p:cNvSpPr/>
              <p:nvPr/>
            </p:nvSpPr>
            <p:spPr>
              <a:xfrm>
                <a:off x="3925800" y="-272880"/>
                <a:ext cx="66240" cy="73800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4" name="CustomShape 61"/>
              <p:cNvSpPr/>
              <p:nvPr/>
            </p:nvSpPr>
            <p:spPr>
              <a:xfrm>
                <a:off x="3894840" y="-306000"/>
                <a:ext cx="72720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005" name="Group 62"/>
          <p:cNvGrpSpPr/>
          <p:nvPr/>
        </p:nvGrpSpPr>
        <p:grpSpPr>
          <a:xfrm>
            <a:off x="2775600" y="-243720"/>
            <a:ext cx="641160" cy="659880"/>
            <a:chOff x="2775600" y="-243720"/>
            <a:chExt cx="641160" cy="659880"/>
          </a:xfrm>
        </p:grpSpPr>
        <p:grpSp>
          <p:nvGrpSpPr>
            <p:cNvPr id="1006" name="Group 63"/>
            <p:cNvGrpSpPr/>
            <p:nvPr/>
          </p:nvGrpSpPr>
          <p:grpSpPr>
            <a:xfrm>
              <a:off x="2881080" y="-159480"/>
              <a:ext cx="535680" cy="575640"/>
              <a:chOff x="2881080" y="-159480"/>
              <a:chExt cx="535680" cy="575640"/>
            </a:xfrm>
          </p:grpSpPr>
          <p:sp>
            <p:nvSpPr>
              <p:cNvPr id="1007" name="CustomShape 64"/>
              <p:cNvSpPr/>
              <p:nvPr/>
            </p:nvSpPr>
            <p:spPr>
              <a:xfrm>
                <a:off x="2881080" y="-159480"/>
                <a:ext cx="535680" cy="575640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08" name="CustomShape 65"/>
              <p:cNvSpPr/>
              <p:nvPr/>
            </p:nvSpPr>
            <p:spPr>
              <a:xfrm>
                <a:off x="3004560" y="-36000"/>
                <a:ext cx="151560" cy="171360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09" name="Group 66"/>
            <p:cNvGrpSpPr/>
            <p:nvPr/>
          </p:nvGrpSpPr>
          <p:grpSpPr>
            <a:xfrm>
              <a:off x="2775600" y="-243720"/>
              <a:ext cx="100080" cy="123120"/>
              <a:chOff x="2775600" y="-243720"/>
              <a:chExt cx="100080" cy="123120"/>
            </a:xfrm>
          </p:grpSpPr>
          <p:sp>
            <p:nvSpPr>
              <p:cNvPr id="1010" name="CustomShape 67"/>
              <p:cNvSpPr/>
              <p:nvPr/>
            </p:nvSpPr>
            <p:spPr>
              <a:xfrm>
                <a:off x="2805120" y="-184680"/>
                <a:ext cx="70560" cy="64080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1" name="CustomShape 68"/>
              <p:cNvSpPr/>
              <p:nvPr/>
            </p:nvSpPr>
            <p:spPr>
              <a:xfrm>
                <a:off x="2775600" y="-243720"/>
                <a:ext cx="7740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012" name="Group 69"/>
          <p:cNvGrpSpPr/>
          <p:nvPr/>
        </p:nvGrpSpPr>
        <p:grpSpPr>
          <a:xfrm>
            <a:off x="1588680" y="-296280"/>
            <a:ext cx="730080" cy="556200"/>
            <a:chOff x="1588680" y="-296280"/>
            <a:chExt cx="730080" cy="556200"/>
          </a:xfrm>
        </p:grpSpPr>
        <p:sp>
          <p:nvSpPr>
            <p:cNvPr id="1013" name="CustomShape 70"/>
            <p:cNvSpPr/>
            <p:nvPr/>
          </p:nvSpPr>
          <p:spPr>
            <a:xfrm>
              <a:off x="1588680" y="-164520"/>
              <a:ext cx="730080" cy="424440"/>
            </a:xfrm>
            <a:custGeom>
              <a:avLst/>
              <a:gdLst/>
              <a:ahLst/>
              <a:cxnLst/>
              <a:rect l="l" t="t" r="r" b="b"/>
              <a:pathLst>
                <a:path w="22087" h="12851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14" name="Group 71"/>
            <p:cNvGrpSpPr/>
            <p:nvPr/>
          </p:nvGrpSpPr>
          <p:grpSpPr>
            <a:xfrm>
              <a:off x="2028240" y="-296280"/>
              <a:ext cx="161280" cy="80640"/>
              <a:chOff x="2028240" y="-296280"/>
              <a:chExt cx="161280" cy="80640"/>
            </a:xfrm>
          </p:grpSpPr>
          <p:sp>
            <p:nvSpPr>
              <p:cNvPr id="1015" name="CustomShape 72"/>
              <p:cNvSpPr/>
              <p:nvPr/>
            </p:nvSpPr>
            <p:spPr>
              <a:xfrm>
                <a:off x="2028240" y="-264600"/>
                <a:ext cx="10548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16" name="CustomShape 73"/>
              <p:cNvSpPr/>
              <p:nvPr/>
            </p:nvSpPr>
            <p:spPr>
              <a:xfrm>
                <a:off x="2090520" y="-296280"/>
                <a:ext cx="99000" cy="80640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017" name="Group 74"/>
          <p:cNvGrpSpPr/>
          <p:nvPr/>
        </p:nvGrpSpPr>
        <p:grpSpPr>
          <a:xfrm>
            <a:off x="1739160" y="567000"/>
            <a:ext cx="852480" cy="593640"/>
            <a:chOff x="1739160" y="567000"/>
            <a:chExt cx="852480" cy="593640"/>
          </a:xfrm>
        </p:grpSpPr>
        <p:grpSp>
          <p:nvGrpSpPr>
            <p:cNvPr id="1018" name="Group 75"/>
            <p:cNvGrpSpPr/>
            <p:nvPr/>
          </p:nvGrpSpPr>
          <p:grpSpPr>
            <a:xfrm>
              <a:off x="1753560" y="567000"/>
              <a:ext cx="838080" cy="593640"/>
              <a:chOff x="1753560" y="567000"/>
              <a:chExt cx="838080" cy="593640"/>
            </a:xfrm>
          </p:grpSpPr>
          <p:sp>
            <p:nvSpPr>
              <p:cNvPr id="1019" name="CustomShape 76"/>
              <p:cNvSpPr/>
              <p:nvPr/>
            </p:nvSpPr>
            <p:spPr>
              <a:xfrm>
                <a:off x="1753560" y="567000"/>
                <a:ext cx="838080" cy="593640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0" name="CustomShape 77"/>
              <p:cNvSpPr/>
              <p:nvPr/>
            </p:nvSpPr>
            <p:spPr>
              <a:xfrm>
                <a:off x="1978560" y="690840"/>
                <a:ext cx="423720" cy="301680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21" name="Group 78"/>
            <p:cNvGrpSpPr/>
            <p:nvPr/>
          </p:nvGrpSpPr>
          <p:grpSpPr>
            <a:xfrm>
              <a:off x="1739160" y="617760"/>
              <a:ext cx="84600" cy="113040"/>
              <a:chOff x="1739160" y="617760"/>
              <a:chExt cx="84600" cy="113040"/>
            </a:xfrm>
          </p:grpSpPr>
          <p:sp>
            <p:nvSpPr>
              <p:cNvPr id="1022" name="CustomShape 79"/>
              <p:cNvSpPr/>
              <p:nvPr/>
            </p:nvSpPr>
            <p:spPr>
              <a:xfrm>
                <a:off x="1765080" y="657360"/>
                <a:ext cx="5868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3" name="CustomShape 80"/>
              <p:cNvSpPr/>
              <p:nvPr/>
            </p:nvSpPr>
            <p:spPr>
              <a:xfrm>
                <a:off x="1739160" y="617760"/>
                <a:ext cx="54720" cy="5688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024" name="Group 81"/>
          <p:cNvGrpSpPr/>
          <p:nvPr/>
        </p:nvGrpSpPr>
        <p:grpSpPr>
          <a:xfrm>
            <a:off x="291240" y="-294840"/>
            <a:ext cx="420120" cy="644040"/>
            <a:chOff x="291240" y="-294840"/>
            <a:chExt cx="420120" cy="644040"/>
          </a:xfrm>
        </p:grpSpPr>
        <p:sp>
          <p:nvSpPr>
            <p:cNvPr id="1025" name="CustomShape 82"/>
            <p:cNvSpPr/>
            <p:nvPr/>
          </p:nvSpPr>
          <p:spPr>
            <a:xfrm>
              <a:off x="291240" y="-294840"/>
              <a:ext cx="420120" cy="497520"/>
            </a:xfrm>
            <a:custGeom>
              <a:avLst/>
              <a:gdLst/>
              <a:ahLst/>
              <a:cxnLst/>
              <a:rect l="l" t="t" r="r" b="b"/>
              <a:pathLst>
                <a:path w="12720" h="15057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26" name="Group 83"/>
            <p:cNvGrpSpPr/>
            <p:nvPr/>
          </p:nvGrpSpPr>
          <p:grpSpPr>
            <a:xfrm>
              <a:off x="317520" y="262080"/>
              <a:ext cx="171000" cy="87120"/>
              <a:chOff x="317520" y="262080"/>
              <a:chExt cx="171000" cy="87120"/>
            </a:xfrm>
          </p:grpSpPr>
          <p:sp>
            <p:nvSpPr>
              <p:cNvPr id="1027" name="CustomShape 84"/>
              <p:cNvSpPr/>
              <p:nvPr/>
            </p:nvSpPr>
            <p:spPr>
              <a:xfrm>
                <a:off x="317520" y="262080"/>
                <a:ext cx="14616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8" name="CustomShape 85"/>
              <p:cNvSpPr/>
              <p:nvPr/>
            </p:nvSpPr>
            <p:spPr>
              <a:xfrm>
                <a:off x="371520" y="322920"/>
                <a:ext cx="117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029" name="Group 86"/>
          <p:cNvGrpSpPr/>
          <p:nvPr/>
        </p:nvGrpSpPr>
        <p:grpSpPr>
          <a:xfrm>
            <a:off x="1214280" y="1280880"/>
            <a:ext cx="693000" cy="708480"/>
            <a:chOff x="1214280" y="1280880"/>
            <a:chExt cx="693000" cy="708480"/>
          </a:xfrm>
        </p:grpSpPr>
        <p:sp>
          <p:nvSpPr>
            <p:cNvPr id="1030" name="CustomShape 87"/>
            <p:cNvSpPr/>
            <p:nvPr/>
          </p:nvSpPr>
          <p:spPr>
            <a:xfrm>
              <a:off x="1265400" y="1280880"/>
              <a:ext cx="641880" cy="708480"/>
            </a:xfrm>
            <a:custGeom>
              <a:avLst/>
              <a:gdLst/>
              <a:ahLst/>
              <a:cxnLst/>
              <a:rect l="l" t="t" r="r" b="b"/>
              <a:pathLst>
                <a:path w="19422" h="21428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1" name="CustomShape 88"/>
            <p:cNvSpPr/>
            <p:nvPr/>
          </p:nvSpPr>
          <p:spPr>
            <a:xfrm>
              <a:off x="1216440" y="1365120"/>
              <a:ext cx="82440" cy="90720"/>
            </a:xfrm>
            <a:custGeom>
              <a:avLst/>
              <a:gdLst/>
              <a:ahLst/>
              <a:cxnLst/>
              <a:rect l="l" t="t" r="r" b="b"/>
              <a:pathLst>
                <a:path w="2514" h="2768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2" name="CustomShape 89"/>
            <p:cNvSpPr/>
            <p:nvPr/>
          </p:nvSpPr>
          <p:spPr>
            <a:xfrm>
              <a:off x="1214280" y="1326600"/>
              <a:ext cx="62640" cy="47880"/>
            </a:xfrm>
            <a:custGeom>
              <a:avLst/>
              <a:gdLst/>
              <a:ahLst/>
              <a:cxnLst/>
              <a:rect l="l" t="t" r="r" b="b"/>
              <a:pathLst>
                <a:path w="1920" h="1473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33" name="Group 90"/>
          <p:cNvGrpSpPr/>
          <p:nvPr/>
        </p:nvGrpSpPr>
        <p:grpSpPr>
          <a:xfrm>
            <a:off x="-182880" y="835200"/>
            <a:ext cx="1276560" cy="1130760"/>
            <a:chOff x="-182880" y="835200"/>
            <a:chExt cx="1276560" cy="1130760"/>
          </a:xfrm>
        </p:grpSpPr>
        <p:sp>
          <p:nvSpPr>
            <p:cNvPr id="1034" name="CustomShape 91"/>
            <p:cNvSpPr/>
            <p:nvPr/>
          </p:nvSpPr>
          <p:spPr>
            <a:xfrm>
              <a:off x="-182880" y="852120"/>
              <a:ext cx="1276560" cy="1076040"/>
            </a:xfrm>
            <a:custGeom>
              <a:avLst/>
              <a:gdLst/>
              <a:ahLst/>
              <a:cxnLst/>
              <a:rect l="l" t="t" r="r" b="b"/>
              <a:pathLst>
                <a:path w="38595" h="32543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35" name="Group 92"/>
            <p:cNvGrpSpPr/>
            <p:nvPr/>
          </p:nvGrpSpPr>
          <p:grpSpPr>
            <a:xfrm>
              <a:off x="454320" y="835200"/>
              <a:ext cx="111600" cy="55800"/>
              <a:chOff x="454320" y="835200"/>
              <a:chExt cx="111600" cy="55800"/>
            </a:xfrm>
          </p:grpSpPr>
          <p:sp>
            <p:nvSpPr>
              <p:cNvPr id="1036" name="CustomShape 93"/>
              <p:cNvSpPr/>
              <p:nvPr/>
            </p:nvSpPr>
            <p:spPr>
              <a:xfrm>
                <a:off x="454320" y="840960"/>
                <a:ext cx="72000" cy="5004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37" name="CustomShape 94"/>
              <p:cNvSpPr/>
              <p:nvPr/>
            </p:nvSpPr>
            <p:spPr>
              <a:xfrm>
                <a:off x="509040" y="835200"/>
                <a:ext cx="56880" cy="5436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38" name="Group 95"/>
            <p:cNvGrpSpPr/>
            <p:nvPr/>
          </p:nvGrpSpPr>
          <p:grpSpPr>
            <a:xfrm>
              <a:off x="588600" y="1891440"/>
              <a:ext cx="126360" cy="74520"/>
              <a:chOff x="588600" y="1891440"/>
              <a:chExt cx="126360" cy="74520"/>
            </a:xfrm>
          </p:grpSpPr>
          <p:sp>
            <p:nvSpPr>
              <p:cNvPr id="1039" name="CustomShape 96"/>
              <p:cNvSpPr/>
              <p:nvPr/>
            </p:nvSpPr>
            <p:spPr>
              <a:xfrm>
                <a:off x="588600" y="1891440"/>
                <a:ext cx="8172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0" name="CustomShape 97"/>
              <p:cNvSpPr/>
              <p:nvPr/>
            </p:nvSpPr>
            <p:spPr>
              <a:xfrm>
                <a:off x="652680" y="1914840"/>
                <a:ext cx="6228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041" name="Group 98"/>
          <p:cNvGrpSpPr/>
          <p:nvPr/>
        </p:nvGrpSpPr>
        <p:grpSpPr>
          <a:xfrm>
            <a:off x="1004760" y="2303640"/>
            <a:ext cx="412920" cy="604440"/>
            <a:chOff x="1004760" y="2303640"/>
            <a:chExt cx="412920" cy="604440"/>
          </a:xfrm>
        </p:grpSpPr>
        <p:grpSp>
          <p:nvGrpSpPr>
            <p:cNvPr id="1042" name="Group 99"/>
            <p:cNvGrpSpPr/>
            <p:nvPr/>
          </p:nvGrpSpPr>
          <p:grpSpPr>
            <a:xfrm>
              <a:off x="1004760" y="2303640"/>
              <a:ext cx="343800" cy="604440"/>
              <a:chOff x="1004760" y="2303640"/>
              <a:chExt cx="343800" cy="604440"/>
            </a:xfrm>
          </p:grpSpPr>
          <p:sp>
            <p:nvSpPr>
              <p:cNvPr id="1043" name="CustomShape 100"/>
              <p:cNvSpPr/>
              <p:nvPr/>
            </p:nvSpPr>
            <p:spPr>
              <a:xfrm>
                <a:off x="1004760" y="2303640"/>
                <a:ext cx="343800" cy="604440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4" name="CustomShape 101"/>
              <p:cNvSpPr/>
              <p:nvPr/>
            </p:nvSpPr>
            <p:spPr>
              <a:xfrm>
                <a:off x="1099800" y="2691000"/>
                <a:ext cx="119160" cy="11484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5" name="CustomShape 102"/>
              <p:cNvSpPr/>
              <p:nvPr/>
            </p:nvSpPr>
            <p:spPr>
              <a:xfrm>
                <a:off x="1100160" y="2414160"/>
                <a:ext cx="9936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46" name="Group 103"/>
            <p:cNvGrpSpPr/>
            <p:nvPr/>
          </p:nvGrpSpPr>
          <p:grpSpPr>
            <a:xfrm>
              <a:off x="1332720" y="2361960"/>
              <a:ext cx="84960" cy="96480"/>
              <a:chOff x="1332720" y="2361960"/>
              <a:chExt cx="84960" cy="96480"/>
            </a:xfrm>
          </p:grpSpPr>
          <p:sp>
            <p:nvSpPr>
              <p:cNvPr id="1047" name="CustomShape 104"/>
              <p:cNvSpPr/>
              <p:nvPr/>
            </p:nvSpPr>
            <p:spPr>
              <a:xfrm>
                <a:off x="1332720" y="2361960"/>
                <a:ext cx="23040" cy="8028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48" name="CustomShape 105"/>
              <p:cNvSpPr/>
              <p:nvPr/>
            </p:nvSpPr>
            <p:spPr>
              <a:xfrm>
                <a:off x="1386000" y="2383560"/>
                <a:ext cx="31680" cy="7488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049" name="Group 106"/>
          <p:cNvGrpSpPr/>
          <p:nvPr/>
        </p:nvGrpSpPr>
        <p:grpSpPr>
          <a:xfrm>
            <a:off x="2647800" y="2892960"/>
            <a:ext cx="61920" cy="137160"/>
            <a:chOff x="2647800" y="2892960"/>
            <a:chExt cx="61920" cy="137160"/>
          </a:xfrm>
        </p:grpSpPr>
        <p:sp>
          <p:nvSpPr>
            <p:cNvPr id="1050" name="CustomShape 107"/>
            <p:cNvSpPr/>
            <p:nvPr/>
          </p:nvSpPr>
          <p:spPr>
            <a:xfrm>
              <a:off x="2679120" y="2917080"/>
              <a:ext cx="30600" cy="113040"/>
            </a:xfrm>
            <a:custGeom>
              <a:avLst/>
              <a:gdLst/>
              <a:ahLst/>
              <a:cxnLst/>
              <a:rect l="l" t="t" r="r" b="b"/>
              <a:pathLst>
                <a:path w="947" h="344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1" name="CustomShape 108"/>
            <p:cNvSpPr/>
            <p:nvPr/>
          </p:nvSpPr>
          <p:spPr>
            <a:xfrm>
              <a:off x="2647800" y="2892960"/>
              <a:ext cx="21960" cy="82080"/>
            </a:xfrm>
            <a:custGeom>
              <a:avLst/>
              <a:gdLst/>
              <a:ahLst/>
              <a:cxnLst/>
              <a:rect l="l" t="t" r="r" b="b"/>
              <a:pathLst>
                <a:path w="685" h="2499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52" name="Group 109"/>
          <p:cNvGrpSpPr/>
          <p:nvPr/>
        </p:nvGrpSpPr>
        <p:grpSpPr>
          <a:xfrm>
            <a:off x="2248560" y="2591280"/>
            <a:ext cx="133920" cy="98640"/>
            <a:chOff x="2248560" y="2591280"/>
            <a:chExt cx="133920" cy="98640"/>
          </a:xfrm>
        </p:grpSpPr>
        <p:sp>
          <p:nvSpPr>
            <p:cNvPr id="1053" name="CustomShape 110"/>
            <p:cNvSpPr/>
            <p:nvPr/>
          </p:nvSpPr>
          <p:spPr>
            <a:xfrm>
              <a:off x="2248560" y="2591280"/>
              <a:ext cx="84600" cy="98640"/>
            </a:xfrm>
            <a:custGeom>
              <a:avLst/>
              <a:gdLst/>
              <a:ahLst/>
              <a:cxnLst/>
              <a:rect l="l" t="t" r="r" b="b"/>
              <a:pathLst>
                <a:path w="2578" h="3003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4" name="CustomShape 111"/>
            <p:cNvSpPr/>
            <p:nvPr/>
          </p:nvSpPr>
          <p:spPr>
            <a:xfrm>
              <a:off x="2320560" y="2614680"/>
              <a:ext cx="61920" cy="57960"/>
            </a:xfrm>
            <a:custGeom>
              <a:avLst/>
              <a:gdLst/>
              <a:ahLst/>
              <a:cxnLst/>
              <a:rect l="l" t="t" r="r" b="b"/>
              <a:pathLst>
                <a:path w="1898" h="1773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55" name="Group 112"/>
          <p:cNvGrpSpPr/>
          <p:nvPr/>
        </p:nvGrpSpPr>
        <p:grpSpPr>
          <a:xfrm>
            <a:off x="319680" y="3143520"/>
            <a:ext cx="638280" cy="1054080"/>
            <a:chOff x="319680" y="3143520"/>
            <a:chExt cx="638280" cy="1054080"/>
          </a:xfrm>
        </p:grpSpPr>
        <p:sp>
          <p:nvSpPr>
            <p:cNvPr id="1056" name="CustomShape 113"/>
            <p:cNvSpPr/>
            <p:nvPr/>
          </p:nvSpPr>
          <p:spPr>
            <a:xfrm>
              <a:off x="319680" y="3143520"/>
              <a:ext cx="638280" cy="1021680"/>
            </a:xfrm>
            <a:custGeom>
              <a:avLst/>
              <a:gdLst/>
              <a:ahLst/>
              <a:cxnLst/>
              <a:rect l="l" t="t" r="r" b="b"/>
              <a:pathLst>
                <a:path w="19309" h="3090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7" name="CustomShape 114"/>
            <p:cNvSpPr/>
            <p:nvPr/>
          </p:nvSpPr>
          <p:spPr>
            <a:xfrm>
              <a:off x="535680" y="3355560"/>
              <a:ext cx="302040" cy="468720"/>
            </a:xfrm>
            <a:custGeom>
              <a:avLst/>
              <a:gdLst/>
              <a:ahLst/>
              <a:cxnLst/>
              <a:rect l="l" t="t" r="r" b="b"/>
              <a:pathLst>
                <a:path w="9153" h="14185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8" name="CustomShape 115"/>
            <p:cNvSpPr/>
            <p:nvPr/>
          </p:nvSpPr>
          <p:spPr>
            <a:xfrm>
              <a:off x="692280" y="4059360"/>
              <a:ext cx="95760" cy="95760"/>
            </a:xfrm>
            <a:custGeom>
              <a:avLst/>
              <a:gdLst/>
              <a:ahLst/>
              <a:cxnLst/>
              <a:rect l="l" t="t" r="r" b="b"/>
              <a:pathLst>
                <a:path w="2911" h="292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9" name="CustomShape 116"/>
            <p:cNvSpPr/>
            <p:nvPr/>
          </p:nvSpPr>
          <p:spPr>
            <a:xfrm>
              <a:off x="692640" y="4142160"/>
              <a:ext cx="88920" cy="55440"/>
            </a:xfrm>
            <a:custGeom>
              <a:avLst/>
              <a:gdLst/>
              <a:ahLst/>
              <a:cxnLst/>
              <a:rect l="l" t="t" r="r" b="b"/>
              <a:pathLst>
                <a:path w="2704" h="1695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60" name="Group 117"/>
          <p:cNvGrpSpPr/>
          <p:nvPr/>
        </p:nvGrpSpPr>
        <p:grpSpPr>
          <a:xfrm>
            <a:off x="1344240" y="3702240"/>
            <a:ext cx="387720" cy="496800"/>
            <a:chOff x="1344240" y="3702240"/>
            <a:chExt cx="387720" cy="496800"/>
          </a:xfrm>
        </p:grpSpPr>
        <p:sp>
          <p:nvSpPr>
            <p:cNvPr id="1061" name="CustomShape 118"/>
            <p:cNvSpPr/>
            <p:nvPr/>
          </p:nvSpPr>
          <p:spPr>
            <a:xfrm>
              <a:off x="1344240" y="3702240"/>
              <a:ext cx="387720" cy="423720"/>
            </a:xfrm>
            <a:custGeom>
              <a:avLst/>
              <a:gdLst/>
              <a:ahLst/>
              <a:cxnLst/>
              <a:rect l="l" t="t" r="r" b="b"/>
              <a:pathLst>
                <a:path w="11735" h="12825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2" name="CustomShape 119"/>
            <p:cNvSpPr/>
            <p:nvPr/>
          </p:nvSpPr>
          <p:spPr>
            <a:xfrm>
              <a:off x="1495080" y="4110480"/>
              <a:ext cx="97560" cy="65880"/>
            </a:xfrm>
            <a:custGeom>
              <a:avLst/>
              <a:gdLst/>
              <a:ahLst/>
              <a:cxnLst/>
              <a:rect l="l" t="t" r="r" b="b"/>
              <a:pathLst>
                <a:path w="2975" h="2011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3" name="CustomShape 120"/>
            <p:cNvSpPr/>
            <p:nvPr/>
          </p:nvSpPr>
          <p:spPr>
            <a:xfrm>
              <a:off x="1556640" y="4135680"/>
              <a:ext cx="72360" cy="63360"/>
            </a:xfrm>
            <a:custGeom>
              <a:avLst/>
              <a:gdLst/>
              <a:ahLst/>
              <a:cxnLst/>
              <a:rect l="l" t="t" r="r" b="b"/>
              <a:pathLst>
                <a:path w="2204" h="194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64" name="Group 121"/>
          <p:cNvGrpSpPr/>
          <p:nvPr/>
        </p:nvGrpSpPr>
        <p:grpSpPr>
          <a:xfrm>
            <a:off x="4320" y="4500360"/>
            <a:ext cx="1550160" cy="1347120"/>
            <a:chOff x="4320" y="4500360"/>
            <a:chExt cx="1550160" cy="1347120"/>
          </a:xfrm>
        </p:grpSpPr>
        <p:grpSp>
          <p:nvGrpSpPr>
            <p:cNvPr id="1065" name="Group 122"/>
            <p:cNvGrpSpPr/>
            <p:nvPr/>
          </p:nvGrpSpPr>
          <p:grpSpPr>
            <a:xfrm>
              <a:off x="4320" y="4500360"/>
              <a:ext cx="1506600" cy="1347120"/>
              <a:chOff x="4320" y="4500360"/>
              <a:chExt cx="1506600" cy="1347120"/>
            </a:xfrm>
          </p:grpSpPr>
          <p:sp>
            <p:nvSpPr>
              <p:cNvPr id="1066" name="CustomShape 123"/>
              <p:cNvSpPr/>
              <p:nvPr/>
            </p:nvSpPr>
            <p:spPr>
              <a:xfrm>
                <a:off x="4320" y="4500360"/>
                <a:ext cx="1506600" cy="1347120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7" name="CustomShape 124"/>
              <p:cNvSpPr/>
              <p:nvPr/>
            </p:nvSpPr>
            <p:spPr>
              <a:xfrm>
                <a:off x="455040" y="5262840"/>
                <a:ext cx="304920" cy="213480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8" name="CustomShape 125"/>
              <p:cNvSpPr/>
              <p:nvPr/>
            </p:nvSpPr>
            <p:spPr>
              <a:xfrm>
                <a:off x="384120" y="5156640"/>
                <a:ext cx="306360" cy="222480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69" name="CustomShape 126"/>
              <p:cNvSpPr/>
              <p:nvPr/>
            </p:nvSpPr>
            <p:spPr>
              <a:xfrm>
                <a:off x="324000" y="5058360"/>
                <a:ext cx="286560" cy="225360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0" name="CustomShape 127"/>
              <p:cNvSpPr/>
              <p:nvPr/>
            </p:nvSpPr>
            <p:spPr>
              <a:xfrm>
                <a:off x="251280" y="4971960"/>
                <a:ext cx="283680" cy="226800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1" name="CustomShape 128"/>
              <p:cNvSpPr/>
              <p:nvPr/>
            </p:nvSpPr>
            <p:spPr>
              <a:xfrm>
                <a:off x="157320" y="4893120"/>
                <a:ext cx="328320" cy="20592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2" name="CustomShape 129"/>
              <p:cNvSpPr/>
              <p:nvPr/>
            </p:nvSpPr>
            <p:spPr>
              <a:xfrm>
                <a:off x="856800" y="4962600"/>
                <a:ext cx="303480" cy="209880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3" name="CustomShape 130"/>
              <p:cNvSpPr/>
              <p:nvPr/>
            </p:nvSpPr>
            <p:spPr>
              <a:xfrm>
                <a:off x="797760" y="4865400"/>
                <a:ext cx="314640" cy="23544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4" name="CustomShape 131"/>
              <p:cNvSpPr/>
              <p:nvPr/>
            </p:nvSpPr>
            <p:spPr>
              <a:xfrm>
                <a:off x="732600" y="4757040"/>
                <a:ext cx="308520" cy="242280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5" name="CustomShape 132"/>
              <p:cNvSpPr/>
              <p:nvPr/>
            </p:nvSpPr>
            <p:spPr>
              <a:xfrm>
                <a:off x="647280" y="4663800"/>
                <a:ext cx="318960" cy="244080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6" name="CustomShape 133"/>
              <p:cNvSpPr/>
              <p:nvPr/>
            </p:nvSpPr>
            <p:spPr>
              <a:xfrm>
                <a:off x="585360" y="4583160"/>
                <a:ext cx="319680" cy="25092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77" name="CustomShape 134"/>
            <p:cNvSpPr/>
            <p:nvPr/>
          </p:nvSpPr>
          <p:spPr>
            <a:xfrm>
              <a:off x="1364760" y="5136120"/>
              <a:ext cx="118440" cy="45720"/>
            </a:xfrm>
            <a:custGeom>
              <a:avLst/>
              <a:gdLst/>
              <a:ahLst/>
              <a:cxnLst/>
              <a:rect l="l" t="t" r="r" b="b"/>
              <a:pathLst>
                <a:path w="3601" h="1399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8" name="CustomShape 135"/>
            <p:cNvSpPr/>
            <p:nvPr/>
          </p:nvSpPr>
          <p:spPr>
            <a:xfrm>
              <a:off x="1437480" y="5176440"/>
              <a:ext cx="117000" cy="27000"/>
            </a:xfrm>
            <a:custGeom>
              <a:avLst/>
              <a:gdLst/>
              <a:ahLst/>
              <a:cxnLst/>
              <a:rect l="l" t="t" r="r" b="b"/>
              <a:pathLst>
                <a:path w="3561" h="834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79" name="Group 136"/>
          <p:cNvGrpSpPr/>
          <p:nvPr/>
        </p:nvGrpSpPr>
        <p:grpSpPr>
          <a:xfrm>
            <a:off x="1664280" y="4088520"/>
            <a:ext cx="1036800" cy="940320"/>
            <a:chOff x="1664280" y="4088520"/>
            <a:chExt cx="1036800" cy="940320"/>
          </a:xfrm>
        </p:grpSpPr>
        <p:grpSp>
          <p:nvGrpSpPr>
            <p:cNvPr id="1080" name="Group 137"/>
            <p:cNvGrpSpPr/>
            <p:nvPr/>
          </p:nvGrpSpPr>
          <p:grpSpPr>
            <a:xfrm>
              <a:off x="1664280" y="4088520"/>
              <a:ext cx="1036800" cy="831960"/>
              <a:chOff x="1664280" y="4088520"/>
              <a:chExt cx="1036800" cy="831960"/>
            </a:xfrm>
          </p:grpSpPr>
          <p:sp>
            <p:nvSpPr>
              <p:cNvPr id="1081" name="CustomShape 138"/>
              <p:cNvSpPr/>
              <p:nvPr/>
            </p:nvSpPr>
            <p:spPr>
              <a:xfrm>
                <a:off x="2035800" y="4196880"/>
                <a:ext cx="429120" cy="216360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2" name="CustomShape 139"/>
              <p:cNvSpPr/>
              <p:nvPr/>
            </p:nvSpPr>
            <p:spPr>
              <a:xfrm>
                <a:off x="1664280" y="4088520"/>
                <a:ext cx="1036800" cy="831960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3" name="CustomShape 140"/>
              <p:cNvSpPr/>
              <p:nvPr/>
            </p:nvSpPr>
            <p:spPr>
              <a:xfrm>
                <a:off x="2025720" y="4188240"/>
                <a:ext cx="453960" cy="24912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4" name="CustomShape 141"/>
              <p:cNvSpPr/>
              <p:nvPr/>
            </p:nvSpPr>
            <p:spPr>
              <a:xfrm>
                <a:off x="1739880" y="4716360"/>
                <a:ext cx="460440" cy="159120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5" name="CustomShape 142"/>
              <p:cNvSpPr/>
              <p:nvPr/>
            </p:nvSpPr>
            <p:spPr>
              <a:xfrm>
                <a:off x="1770840" y="4676400"/>
                <a:ext cx="279720" cy="109800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6" name="CustomShape 143"/>
              <p:cNvSpPr/>
              <p:nvPr/>
            </p:nvSpPr>
            <p:spPr>
              <a:xfrm>
                <a:off x="1770480" y="4633200"/>
                <a:ext cx="43488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87" name="CustomShape 144"/>
              <p:cNvSpPr/>
              <p:nvPr/>
            </p:nvSpPr>
            <p:spPr>
              <a:xfrm>
                <a:off x="1843200" y="4600080"/>
                <a:ext cx="271440" cy="11916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088" name="Group 145"/>
            <p:cNvGrpSpPr/>
            <p:nvPr/>
          </p:nvGrpSpPr>
          <p:grpSpPr>
            <a:xfrm>
              <a:off x="2242440" y="4930560"/>
              <a:ext cx="155160" cy="98280"/>
              <a:chOff x="2242440" y="4930560"/>
              <a:chExt cx="155160" cy="98280"/>
            </a:xfrm>
          </p:grpSpPr>
          <p:sp>
            <p:nvSpPr>
              <p:cNvPr id="1089" name="CustomShape 146"/>
              <p:cNvSpPr/>
              <p:nvPr/>
            </p:nvSpPr>
            <p:spPr>
              <a:xfrm>
                <a:off x="2242440" y="4930560"/>
                <a:ext cx="8316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0" name="CustomShape 147"/>
              <p:cNvSpPr/>
              <p:nvPr/>
            </p:nvSpPr>
            <p:spPr>
              <a:xfrm>
                <a:off x="2304720" y="4969440"/>
                <a:ext cx="92880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091" name="Group 148"/>
          <p:cNvGrpSpPr/>
          <p:nvPr/>
        </p:nvGrpSpPr>
        <p:grpSpPr>
          <a:xfrm>
            <a:off x="2661480" y="4759560"/>
            <a:ext cx="635760" cy="613080"/>
            <a:chOff x="2661480" y="4759560"/>
            <a:chExt cx="635760" cy="613080"/>
          </a:xfrm>
        </p:grpSpPr>
        <p:sp>
          <p:nvSpPr>
            <p:cNvPr id="1092" name="CustomShape 149"/>
            <p:cNvSpPr/>
            <p:nvPr/>
          </p:nvSpPr>
          <p:spPr>
            <a:xfrm>
              <a:off x="2661480" y="4759560"/>
              <a:ext cx="525960" cy="606240"/>
            </a:xfrm>
            <a:custGeom>
              <a:avLst/>
              <a:gdLst/>
              <a:ahLst/>
              <a:cxnLst/>
              <a:rect l="l" t="t" r="r" b="b"/>
              <a:pathLst>
                <a:path w="15913" h="1834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3" name="CustomShape 150"/>
            <p:cNvSpPr/>
            <p:nvPr/>
          </p:nvSpPr>
          <p:spPr>
            <a:xfrm>
              <a:off x="3141000" y="5288760"/>
              <a:ext cx="73440" cy="83880"/>
            </a:xfrm>
            <a:custGeom>
              <a:avLst/>
              <a:gdLst/>
              <a:ahLst/>
              <a:cxnLst/>
              <a:rect l="l" t="t" r="r" b="b"/>
              <a:pathLst>
                <a:path w="2242" h="2558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4" name="CustomShape 151"/>
            <p:cNvSpPr/>
            <p:nvPr/>
          </p:nvSpPr>
          <p:spPr>
            <a:xfrm>
              <a:off x="3220920" y="5295240"/>
              <a:ext cx="76320" cy="76320"/>
            </a:xfrm>
            <a:custGeom>
              <a:avLst/>
              <a:gdLst/>
              <a:ahLst/>
              <a:cxnLst/>
              <a:rect l="l" t="t" r="r" b="b"/>
              <a:pathLst>
                <a:path w="2330" h="2326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95" name="Group 152"/>
          <p:cNvGrpSpPr/>
          <p:nvPr/>
        </p:nvGrpSpPr>
        <p:grpSpPr>
          <a:xfrm>
            <a:off x="3260880" y="4155120"/>
            <a:ext cx="1064880" cy="1050840"/>
            <a:chOff x="3260880" y="4155120"/>
            <a:chExt cx="1064880" cy="1050840"/>
          </a:xfrm>
        </p:grpSpPr>
        <p:grpSp>
          <p:nvGrpSpPr>
            <p:cNvPr id="1096" name="Group 153"/>
            <p:cNvGrpSpPr/>
            <p:nvPr/>
          </p:nvGrpSpPr>
          <p:grpSpPr>
            <a:xfrm>
              <a:off x="3260880" y="4155120"/>
              <a:ext cx="1064880" cy="1050840"/>
              <a:chOff x="3260880" y="4155120"/>
              <a:chExt cx="1064880" cy="1050840"/>
            </a:xfrm>
          </p:grpSpPr>
          <p:sp>
            <p:nvSpPr>
              <p:cNvPr id="1097" name="CustomShape 154"/>
              <p:cNvSpPr/>
              <p:nvPr/>
            </p:nvSpPr>
            <p:spPr>
              <a:xfrm>
                <a:off x="3260880" y="4155120"/>
                <a:ext cx="1064880" cy="105084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8" name="CustomShape 155"/>
              <p:cNvSpPr/>
              <p:nvPr/>
            </p:nvSpPr>
            <p:spPr>
              <a:xfrm>
                <a:off x="3412800" y="4384440"/>
                <a:ext cx="249480" cy="24192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9" name="CustomShape 156"/>
              <p:cNvSpPr/>
              <p:nvPr/>
            </p:nvSpPr>
            <p:spPr>
              <a:xfrm>
                <a:off x="3510000" y="4365000"/>
                <a:ext cx="412200" cy="343440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0" name="CustomShape 157"/>
              <p:cNvSpPr/>
              <p:nvPr/>
            </p:nvSpPr>
            <p:spPr>
              <a:xfrm>
                <a:off x="3598560" y="4439880"/>
                <a:ext cx="397800" cy="360360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1" name="CustomShape 158"/>
              <p:cNvSpPr/>
              <p:nvPr/>
            </p:nvSpPr>
            <p:spPr>
              <a:xfrm>
                <a:off x="3701160" y="4530600"/>
                <a:ext cx="378720" cy="352080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02" name="CustomShape 159"/>
              <p:cNvSpPr/>
              <p:nvPr/>
            </p:nvSpPr>
            <p:spPr>
              <a:xfrm>
                <a:off x="3803400" y="4626000"/>
                <a:ext cx="361080" cy="3445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03" name="CustomShape 160"/>
            <p:cNvSpPr/>
            <p:nvPr/>
          </p:nvSpPr>
          <p:spPr>
            <a:xfrm>
              <a:off x="3992760" y="4206600"/>
              <a:ext cx="70200" cy="81000"/>
            </a:xfrm>
            <a:custGeom>
              <a:avLst/>
              <a:gdLst/>
              <a:ahLst/>
              <a:cxnLst/>
              <a:rect l="l" t="t" r="r" b="b"/>
              <a:pathLst>
                <a:path w="2144" h="2465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4" name="CustomShape 161"/>
            <p:cNvSpPr/>
            <p:nvPr/>
          </p:nvSpPr>
          <p:spPr>
            <a:xfrm>
              <a:off x="4071960" y="4230360"/>
              <a:ext cx="60120" cy="66240"/>
            </a:xfrm>
            <a:custGeom>
              <a:avLst/>
              <a:gdLst/>
              <a:ahLst/>
              <a:cxnLst/>
              <a:rect l="l" t="t" r="r" b="b"/>
              <a:pathLst>
                <a:path w="1840" h="2023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05" name="Group 162"/>
          <p:cNvGrpSpPr/>
          <p:nvPr/>
        </p:nvGrpSpPr>
        <p:grpSpPr>
          <a:xfrm>
            <a:off x="4755960" y="3831480"/>
            <a:ext cx="141840" cy="68400"/>
            <a:chOff x="4755960" y="3831480"/>
            <a:chExt cx="141840" cy="68400"/>
          </a:xfrm>
        </p:grpSpPr>
        <p:sp>
          <p:nvSpPr>
            <p:cNvPr id="1106" name="CustomShape 163"/>
            <p:cNvSpPr/>
            <p:nvPr/>
          </p:nvSpPr>
          <p:spPr>
            <a:xfrm>
              <a:off x="4755960" y="3831480"/>
              <a:ext cx="118080" cy="28080"/>
            </a:xfrm>
            <a:custGeom>
              <a:avLst/>
              <a:gdLst/>
              <a:ahLst/>
              <a:cxnLst/>
              <a:rect l="l" t="t" r="r" b="b"/>
              <a:pathLst>
                <a:path w="3590" h="874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7" name="CustomShape 164"/>
            <p:cNvSpPr/>
            <p:nvPr/>
          </p:nvSpPr>
          <p:spPr>
            <a:xfrm>
              <a:off x="4802040" y="3872160"/>
              <a:ext cx="95760" cy="27720"/>
            </a:xfrm>
            <a:custGeom>
              <a:avLst/>
              <a:gdLst/>
              <a:ahLst/>
              <a:cxnLst/>
              <a:rect l="l" t="t" r="r" b="b"/>
              <a:pathLst>
                <a:path w="2916" h="861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08" name="Group 165"/>
          <p:cNvGrpSpPr/>
          <p:nvPr/>
        </p:nvGrpSpPr>
        <p:grpSpPr>
          <a:xfrm>
            <a:off x="4349880" y="4802040"/>
            <a:ext cx="590760" cy="707040"/>
            <a:chOff x="4349880" y="4802040"/>
            <a:chExt cx="590760" cy="707040"/>
          </a:xfrm>
        </p:grpSpPr>
        <p:sp>
          <p:nvSpPr>
            <p:cNvPr id="1109" name="CustomShape 166"/>
            <p:cNvSpPr/>
            <p:nvPr/>
          </p:nvSpPr>
          <p:spPr>
            <a:xfrm>
              <a:off x="4349880" y="4903560"/>
              <a:ext cx="590760" cy="605520"/>
            </a:xfrm>
            <a:custGeom>
              <a:avLst/>
              <a:gdLst/>
              <a:ahLst/>
              <a:cxnLst/>
              <a:rect l="l" t="t" r="r" b="b"/>
              <a:pathLst>
                <a:path w="17874" h="18324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0" name="CustomShape 167"/>
            <p:cNvSpPr/>
            <p:nvPr/>
          </p:nvSpPr>
          <p:spPr>
            <a:xfrm>
              <a:off x="4533840" y="4859280"/>
              <a:ext cx="91800" cy="56880"/>
            </a:xfrm>
            <a:custGeom>
              <a:avLst/>
              <a:gdLst/>
              <a:ahLst/>
              <a:cxnLst/>
              <a:rect l="l" t="t" r="r" b="b"/>
              <a:pathLst>
                <a:path w="2799" h="1737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1" name="CustomShape 168"/>
            <p:cNvSpPr/>
            <p:nvPr/>
          </p:nvSpPr>
          <p:spPr>
            <a:xfrm>
              <a:off x="4548240" y="4802040"/>
              <a:ext cx="93960" cy="51120"/>
            </a:xfrm>
            <a:custGeom>
              <a:avLst/>
              <a:gdLst/>
              <a:ahLst/>
              <a:cxnLst/>
              <a:rect l="l" t="t" r="r" b="b"/>
              <a:pathLst>
                <a:path w="2864" h="1566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12" name="Group 169"/>
          <p:cNvGrpSpPr/>
          <p:nvPr/>
        </p:nvGrpSpPr>
        <p:grpSpPr>
          <a:xfrm>
            <a:off x="5631120" y="5096520"/>
            <a:ext cx="146880" cy="101880"/>
            <a:chOff x="5631120" y="5096520"/>
            <a:chExt cx="146880" cy="101880"/>
          </a:xfrm>
        </p:grpSpPr>
        <p:sp>
          <p:nvSpPr>
            <p:cNvPr id="1113" name="CustomShape 170"/>
            <p:cNvSpPr/>
            <p:nvPr/>
          </p:nvSpPr>
          <p:spPr>
            <a:xfrm>
              <a:off x="5631120" y="5128920"/>
              <a:ext cx="85320" cy="59400"/>
            </a:xfrm>
            <a:custGeom>
              <a:avLst/>
              <a:gdLst/>
              <a:ahLst/>
              <a:cxnLst/>
              <a:rect l="l" t="t" r="r" b="b"/>
              <a:pathLst>
                <a:path w="2604" h="1819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4" name="CustomShape 171"/>
            <p:cNvSpPr/>
            <p:nvPr/>
          </p:nvSpPr>
          <p:spPr>
            <a:xfrm>
              <a:off x="5696280" y="5096520"/>
              <a:ext cx="81720" cy="101880"/>
            </a:xfrm>
            <a:custGeom>
              <a:avLst/>
              <a:gdLst/>
              <a:ahLst/>
              <a:cxnLst/>
              <a:rect l="l" t="t" r="r" b="b"/>
              <a:pathLst>
                <a:path w="2491" h="3097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15" name="Group 172"/>
          <p:cNvGrpSpPr/>
          <p:nvPr/>
        </p:nvGrpSpPr>
        <p:grpSpPr>
          <a:xfrm>
            <a:off x="5587560" y="3976200"/>
            <a:ext cx="518760" cy="628920"/>
            <a:chOff x="5587560" y="3976200"/>
            <a:chExt cx="518760" cy="628920"/>
          </a:xfrm>
        </p:grpSpPr>
        <p:sp>
          <p:nvSpPr>
            <p:cNvPr id="1116" name="CustomShape 173"/>
            <p:cNvSpPr/>
            <p:nvPr/>
          </p:nvSpPr>
          <p:spPr>
            <a:xfrm>
              <a:off x="5587560" y="3976200"/>
              <a:ext cx="374040" cy="628920"/>
            </a:xfrm>
            <a:custGeom>
              <a:avLst/>
              <a:gdLst/>
              <a:ahLst/>
              <a:cxnLst/>
              <a:rect l="l" t="t" r="r" b="b"/>
              <a:pathLst>
                <a:path w="11327" h="19026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7" name="CustomShape 174"/>
            <p:cNvSpPr/>
            <p:nvPr/>
          </p:nvSpPr>
          <p:spPr>
            <a:xfrm>
              <a:off x="5989680" y="4164480"/>
              <a:ext cx="47160" cy="84960"/>
            </a:xfrm>
            <a:custGeom>
              <a:avLst/>
              <a:gdLst/>
              <a:ahLst/>
              <a:cxnLst/>
              <a:rect l="l" t="t" r="r" b="b"/>
              <a:pathLst>
                <a:path w="1452" h="2585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8" name="CustomShape 175"/>
            <p:cNvSpPr/>
            <p:nvPr/>
          </p:nvSpPr>
          <p:spPr>
            <a:xfrm>
              <a:off x="6052320" y="4181400"/>
              <a:ext cx="54000" cy="92160"/>
            </a:xfrm>
            <a:custGeom>
              <a:avLst/>
              <a:gdLst/>
              <a:ahLst/>
              <a:cxnLst/>
              <a:rect l="l" t="t" r="r" b="b"/>
              <a:pathLst>
                <a:path w="1658" h="2807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19" name="Group 176"/>
          <p:cNvGrpSpPr/>
          <p:nvPr/>
        </p:nvGrpSpPr>
        <p:grpSpPr>
          <a:xfrm>
            <a:off x="6416280" y="3473640"/>
            <a:ext cx="72000" cy="114120"/>
            <a:chOff x="6416280" y="3473640"/>
            <a:chExt cx="72000" cy="114120"/>
          </a:xfrm>
        </p:grpSpPr>
        <p:sp>
          <p:nvSpPr>
            <p:cNvPr id="1120" name="CustomShape 177"/>
            <p:cNvSpPr/>
            <p:nvPr/>
          </p:nvSpPr>
          <p:spPr>
            <a:xfrm>
              <a:off x="6416280" y="3473640"/>
              <a:ext cx="23040" cy="114120"/>
            </a:xfrm>
            <a:custGeom>
              <a:avLst/>
              <a:gdLst/>
              <a:ahLst/>
              <a:cxnLst/>
              <a:rect l="l" t="t" r="r" b="b"/>
              <a:pathLst>
                <a:path w="720" h="3465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1" name="CustomShape 178"/>
            <p:cNvSpPr/>
            <p:nvPr/>
          </p:nvSpPr>
          <p:spPr>
            <a:xfrm>
              <a:off x="6450480" y="3497040"/>
              <a:ext cx="37800" cy="66960"/>
            </a:xfrm>
            <a:custGeom>
              <a:avLst/>
              <a:gdLst/>
              <a:ahLst/>
              <a:cxnLst/>
              <a:rect l="l" t="t" r="r" b="b"/>
              <a:pathLst>
                <a:path w="1167" h="2044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22" name="Group 179"/>
          <p:cNvGrpSpPr/>
          <p:nvPr/>
        </p:nvGrpSpPr>
        <p:grpSpPr>
          <a:xfrm>
            <a:off x="6151680" y="3887280"/>
            <a:ext cx="1008360" cy="1313280"/>
            <a:chOff x="6151680" y="3887280"/>
            <a:chExt cx="1008360" cy="1313280"/>
          </a:xfrm>
        </p:grpSpPr>
        <p:grpSp>
          <p:nvGrpSpPr>
            <p:cNvPr id="1123" name="Group 180"/>
            <p:cNvGrpSpPr/>
            <p:nvPr/>
          </p:nvGrpSpPr>
          <p:grpSpPr>
            <a:xfrm>
              <a:off x="6151680" y="3887280"/>
              <a:ext cx="1008360" cy="1234800"/>
              <a:chOff x="6151680" y="3887280"/>
              <a:chExt cx="1008360" cy="1234800"/>
            </a:xfrm>
          </p:grpSpPr>
          <p:sp>
            <p:nvSpPr>
              <p:cNvPr id="1124" name="CustomShape 181"/>
              <p:cNvSpPr/>
              <p:nvPr/>
            </p:nvSpPr>
            <p:spPr>
              <a:xfrm>
                <a:off x="6269040" y="4617000"/>
                <a:ext cx="768240" cy="426960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5" name="CustomShape 182"/>
              <p:cNvSpPr/>
              <p:nvPr/>
            </p:nvSpPr>
            <p:spPr>
              <a:xfrm>
                <a:off x="6842160" y="4194000"/>
                <a:ext cx="184680" cy="9612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6" name="CustomShape 183"/>
              <p:cNvSpPr/>
              <p:nvPr/>
            </p:nvSpPr>
            <p:spPr>
              <a:xfrm>
                <a:off x="6151680" y="4124160"/>
                <a:ext cx="1008360" cy="997920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7" name="CustomShape 184"/>
              <p:cNvSpPr/>
              <p:nvPr/>
            </p:nvSpPr>
            <p:spPr>
              <a:xfrm>
                <a:off x="6248880" y="4604400"/>
                <a:ext cx="799200" cy="457920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8" name="CustomShape 185"/>
              <p:cNvSpPr/>
              <p:nvPr/>
            </p:nvSpPr>
            <p:spPr>
              <a:xfrm>
                <a:off x="6738840" y="4680000"/>
                <a:ext cx="93960" cy="83520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9" name="CustomShape 186"/>
              <p:cNvSpPr/>
              <p:nvPr/>
            </p:nvSpPr>
            <p:spPr>
              <a:xfrm>
                <a:off x="6721920" y="4540680"/>
                <a:ext cx="9324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0" name="CustomShape 187"/>
              <p:cNvSpPr/>
              <p:nvPr/>
            </p:nvSpPr>
            <p:spPr>
              <a:xfrm>
                <a:off x="6838200" y="4387320"/>
                <a:ext cx="6984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1" name="CustomShape 188"/>
              <p:cNvSpPr/>
              <p:nvPr/>
            </p:nvSpPr>
            <p:spPr>
              <a:xfrm>
                <a:off x="7021800" y="4067640"/>
                <a:ext cx="8496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2" name="CustomShape 189"/>
              <p:cNvSpPr/>
              <p:nvPr/>
            </p:nvSpPr>
            <p:spPr>
              <a:xfrm>
                <a:off x="6945840" y="3887280"/>
                <a:ext cx="132120" cy="12528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33" name="Group 190"/>
            <p:cNvGrpSpPr/>
            <p:nvPr/>
          </p:nvGrpSpPr>
          <p:grpSpPr>
            <a:xfrm>
              <a:off x="6648480" y="5156280"/>
              <a:ext cx="173880" cy="44280"/>
              <a:chOff x="6648480" y="5156280"/>
              <a:chExt cx="173880" cy="44280"/>
            </a:xfrm>
          </p:grpSpPr>
          <p:sp>
            <p:nvSpPr>
              <p:cNvPr id="1134" name="CustomShape 191"/>
              <p:cNvSpPr/>
              <p:nvPr/>
            </p:nvSpPr>
            <p:spPr>
              <a:xfrm>
                <a:off x="6648480" y="5156640"/>
                <a:ext cx="117000" cy="43920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5" name="CustomShape 192"/>
              <p:cNvSpPr/>
              <p:nvPr/>
            </p:nvSpPr>
            <p:spPr>
              <a:xfrm>
                <a:off x="6713280" y="5156280"/>
                <a:ext cx="109080" cy="36720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136" name="Group 193"/>
          <p:cNvGrpSpPr/>
          <p:nvPr/>
        </p:nvGrpSpPr>
        <p:grpSpPr>
          <a:xfrm>
            <a:off x="5751720" y="213840"/>
            <a:ext cx="1479240" cy="1386000"/>
            <a:chOff x="5751720" y="213840"/>
            <a:chExt cx="1479240" cy="1386000"/>
          </a:xfrm>
        </p:grpSpPr>
        <p:grpSp>
          <p:nvGrpSpPr>
            <p:cNvPr id="1137" name="Group 194"/>
            <p:cNvGrpSpPr/>
            <p:nvPr/>
          </p:nvGrpSpPr>
          <p:grpSpPr>
            <a:xfrm>
              <a:off x="5751720" y="213840"/>
              <a:ext cx="1479240" cy="1386000"/>
              <a:chOff x="5751720" y="213840"/>
              <a:chExt cx="1479240" cy="1386000"/>
            </a:xfrm>
          </p:grpSpPr>
          <p:sp>
            <p:nvSpPr>
              <p:cNvPr id="1138" name="CustomShape 195"/>
              <p:cNvSpPr/>
              <p:nvPr/>
            </p:nvSpPr>
            <p:spPr>
              <a:xfrm>
                <a:off x="5751720" y="213840"/>
                <a:ext cx="1479240" cy="1386000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39" name="CustomShape 196"/>
              <p:cNvSpPr/>
              <p:nvPr/>
            </p:nvSpPr>
            <p:spPr>
              <a:xfrm>
                <a:off x="6085080" y="757800"/>
                <a:ext cx="30600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0" name="CustomShape 197"/>
              <p:cNvSpPr/>
              <p:nvPr/>
            </p:nvSpPr>
            <p:spPr>
              <a:xfrm>
                <a:off x="6151320" y="657360"/>
                <a:ext cx="315000" cy="20952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1" name="CustomShape 198"/>
              <p:cNvSpPr/>
              <p:nvPr/>
            </p:nvSpPr>
            <p:spPr>
              <a:xfrm>
                <a:off x="6219000" y="567000"/>
                <a:ext cx="311760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2" name="CustomShape 199"/>
              <p:cNvSpPr/>
              <p:nvPr/>
            </p:nvSpPr>
            <p:spPr>
              <a:xfrm>
                <a:off x="6273360" y="468720"/>
                <a:ext cx="309600" cy="188280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3" name="CustomShape 200"/>
              <p:cNvSpPr/>
              <p:nvPr/>
            </p:nvSpPr>
            <p:spPr>
              <a:xfrm>
                <a:off x="6333480" y="345960"/>
                <a:ext cx="306720" cy="23616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4" name="CustomShape 201"/>
              <p:cNvSpPr/>
              <p:nvPr/>
            </p:nvSpPr>
            <p:spPr>
              <a:xfrm>
                <a:off x="6511320" y="1026720"/>
                <a:ext cx="301680" cy="211320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5" name="CustomShape 202"/>
              <p:cNvSpPr/>
              <p:nvPr/>
            </p:nvSpPr>
            <p:spPr>
              <a:xfrm>
                <a:off x="6557040" y="945360"/>
                <a:ext cx="329400" cy="213840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6" name="CustomShape 203"/>
              <p:cNvSpPr/>
              <p:nvPr/>
            </p:nvSpPr>
            <p:spPr>
              <a:xfrm>
                <a:off x="6627960" y="845640"/>
                <a:ext cx="33480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7" name="CustomShape 204"/>
              <p:cNvSpPr/>
              <p:nvPr/>
            </p:nvSpPr>
            <p:spPr>
              <a:xfrm>
                <a:off x="6685560" y="737640"/>
                <a:ext cx="338400" cy="213480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48" name="CustomShape 205"/>
              <p:cNvSpPr/>
              <p:nvPr/>
            </p:nvSpPr>
            <p:spPr>
              <a:xfrm>
                <a:off x="6732360" y="653400"/>
                <a:ext cx="347400" cy="212400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49" name="Group 206"/>
            <p:cNvGrpSpPr/>
            <p:nvPr/>
          </p:nvGrpSpPr>
          <p:grpSpPr>
            <a:xfrm>
              <a:off x="6864840" y="521280"/>
              <a:ext cx="164880" cy="76680"/>
              <a:chOff x="6864840" y="521280"/>
              <a:chExt cx="164880" cy="76680"/>
            </a:xfrm>
          </p:grpSpPr>
          <p:sp>
            <p:nvSpPr>
              <p:cNvPr id="1150" name="CustomShape 207"/>
              <p:cNvSpPr/>
              <p:nvPr/>
            </p:nvSpPr>
            <p:spPr>
              <a:xfrm>
                <a:off x="6864840" y="537840"/>
                <a:ext cx="10800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1" name="CustomShape 208"/>
              <p:cNvSpPr/>
              <p:nvPr/>
            </p:nvSpPr>
            <p:spPr>
              <a:xfrm>
                <a:off x="6937560" y="521280"/>
                <a:ext cx="9216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52" name="Group 209"/>
            <p:cNvGrpSpPr/>
            <p:nvPr/>
          </p:nvGrpSpPr>
          <p:grpSpPr>
            <a:xfrm>
              <a:off x="6567480" y="1421640"/>
              <a:ext cx="96120" cy="113400"/>
              <a:chOff x="6567480" y="1421640"/>
              <a:chExt cx="96120" cy="113400"/>
            </a:xfrm>
          </p:grpSpPr>
          <p:sp>
            <p:nvSpPr>
              <p:cNvPr id="1153" name="CustomShape 210"/>
              <p:cNvSpPr/>
              <p:nvPr/>
            </p:nvSpPr>
            <p:spPr>
              <a:xfrm>
                <a:off x="6576480" y="1421640"/>
                <a:ext cx="87120" cy="7488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54" name="CustomShape 211"/>
              <p:cNvSpPr/>
              <p:nvPr/>
            </p:nvSpPr>
            <p:spPr>
              <a:xfrm>
                <a:off x="6567480" y="1464840"/>
                <a:ext cx="7308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155" name="Group 212"/>
          <p:cNvGrpSpPr/>
          <p:nvPr/>
        </p:nvGrpSpPr>
        <p:grpSpPr>
          <a:xfrm>
            <a:off x="6451200" y="1964520"/>
            <a:ext cx="883440" cy="497160"/>
            <a:chOff x="6451200" y="1964520"/>
            <a:chExt cx="883440" cy="497160"/>
          </a:xfrm>
        </p:grpSpPr>
        <p:sp>
          <p:nvSpPr>
            <p:cNvPr id="1156" name="CustomShape 213"/>
            <p:cNvSpPr/>
            <p:nvPr/>
          </p:nvSpPr>
          <p:spPr>
            <a:xfrm>
              <a:off x="6451200" y="1964520"/>
              <a:ext cx="771480" cy="497160"/>
            </a:xfrm>
            <a:custGeom>
              <a:avLst/>
              <a:gdLst/>
              <a:ahLst/>
              <a:cxnLst/>
              <a:rect l="l" t="t" r="r" b="b"/>
              <a:pathLst>
                <a:path w="23339" h="1504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7" name="CustomShape 214"/>
            <p:cNvSpPr/>
            <p:nvPr/>
          </p:nvSpPr>
          <p:spPr>
            <a:xfrm>
              <a:off x="7237080" y="2177640"/>
              <a:ext cx="59040" cy="77400"/>
            </a:xfrm>
            <a:custGeom>
              <a:avLst/>
              <a:gdLst/>
              <a:ahLst/>
              <a:cxnLst/>
              <a:rect l="l" t="t" r="r" b="b"/>
              <a:pathLst>
                <a:path w="1805" h="236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8" name="CustomShape 215"/>
            <p:cNvSpPr/>
            <p:nvPr/>
          </p:nvSpPr>
          <p:spPr>
            <a:xfrm>
              <a:off x="7278120" y="2184480"/>
              <a:ext cx="56520" cy="83520"/>
            </a:xfrm>
            <a:custGeom>
              <a:avLst/>
              <a:gdLst/>
              <a:ahLst/>
              <a:cxnLst/>
              <a:rect l="l" t="t" r="r" b="b"/>
              <a:pathLst>
                <a:path w="1728" h="2547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59" name="Group 216"/>
          <p:cNvGrpSpPr/>
          <p:nvPr/>
        </p:nvGrpSpPr>
        <p:grpSpPr>
          <a:xfrm>
            <a:off x="7346160" y="3514320"/>
            <a:ext cx="539280" cy="623160"/>
            <a:chOff x="7346160" y="3514320"/>
            <a:chExt cx="539280" cy="623160"/>
          </a:xfrm>
        </p:grpSpPr>
        <p:sp>
          <p:nvSpPr>
            <p:cNvPr id="1160" name="CustomShape 217"/>
            <p:cNvSpPr/>
            <p:nvPr/>
          </p:nvSpPr>
          <p:spPr>
            <a:xfrm>
              <a:off x="7346160" y="3514320"/>
              <a:ext cx="468360" cy="577080"/>
            </a:xfrm>
            <a:custGeom>
              <a:avLst/>
              <a:gdLst/>
              <a:ahLst/>
              <a:cxnLst/>
              <a:rect l="l" t="t" r="r" b="b"/>
              <a:pathLst>
                <a:path w="14177" h="17458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1" name="CustomShape 218"/>
            <p:cNvSpPr/>
            <p:nvPr/>
          </p:nvSpPr>
          <p:spPr>
            <a:xfrm>
              <a:off x="7755120" y="4055400"/>
              <a:ext cx="78480" cy="79560"/>
            </a:xfrm>
            <a:custGeom>
              <a:avLst/>
              <a:gdLst/>
              <a:ahLst/>
              <a:cxnLst/>
              <a:rect l="l" t="t" r="r" b="b"/>
              <a:pathLst>
                <a:path w="2392" h="2421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2" name="CustomShape 219"/>
            <p:cNvSpPr/>
            <p:nvPr/>
          </p:nvSpPr>
          <p:spPr>
            <a:xfrm>
              <a:off x="7839000" y="4060800"/>
              <a:ext cx="46440" cy="76680"/>
            </a:xfrm>
            <a:custGeom>
              <a:avLst/>
              <a:gdLst/>
              <a:ahLst/>
              <a:cxnLst/>
              <a:rect l="l" t="t" r="r" b="b"/>
              <a:pathLst>
                <a:path w="1425" h="2339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3" name="Group 220"/>
          <p:cNvGrpSpPr/>
          <p:nvPr/>
        </p:nvGrpSpPr>
        <p:grpSpPr>
          <a:xfrm>
            <a:off x="7485120" y="4430880"/>
            <a:ext cx="1375200" cy="923400"/>
            <a:chOff x="7485120" y="4430880"/>
            <a:chExt cx="1375200" cy="923400"/>
          </a:xfrm>
        </p:grpSpPr>
        <p:sp>
          <p:nvSpPr>
            <p:cNvPr id="1164" name="CustomShape 221"/>
            <p:cNvSpPr/>
            <p:nvPr/>
          </p:nvSpPr>
          <p:spPr>
            <a:xfrm>
              <a:off x="7485120" y="4430880"/>
              <a:ext cx="1375200" cy="923400"/>
            </a:xfrm>
            <a:custGeom>
              <a:avLst/>
              <a:gdLst/>
              <a:ahLst/>
              <a:cxnLst/>
              <a:rect l="l" t="t" r="r" b="b"/>
              <a:pathLst>
                <a:path w="41579" h="27924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5" name="CustomShape 222"/>
            <p:cNvSpPr/>
            <p:nvPr/>
          </p:nvSpPr>
          <p:spPr>
            <a:xfrm>
              <a:off x="8408520" y="4803480"/>
              <a:ext cx="133920" cy="42120"/>
            </a:xfrm>
            <a:custGeom>
              <a:avLst/>
              <a:gdLst/>
              <a:ahLst/>
              <a:cxnLst/>
              <a:rect l="l" t="t" r="r" b="b"/>
              <a:pathLst>
                <a:path w="4067" h="1296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6" name="CustomShape 223"/>
            <p:cNvSpPr/>
            <p:nvPr/>
          </p:nvSpPr>
          <p:spPr>
            <a:xfrm>
              <a:off x="8480160" y="4767840"/>
              <a:ext cx="104760" cy="27360"/>
            </a:xfrm>
            <a:custGeom>
              <a:avLst/>
              <a:gdLst/>
              <a:ahLst/>
              <a:cxnLst/>
              <a:rect l="l" t="t" r="r" b="b"/>
              <a:pathLst>
                <a:path w="3185" h="845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67" name="Group 224"/>
          <p:cNvGrpSpPr/>
          <p:nvPr/>
        </p:nvGrpSpPr>
        <p:grpSpPr>
          <a:xfrm>
            <a:off x="8490600" y="1991520"/>
            <a:ext cx="535680" cy="704880"/>
            <a:chOff x="8490600" y="1991520"/>
            <a:chExt cx="535680" cy="704880"/>
          </a:xfrm>
        </p:grpSpPr>
        <p:grpSp>
          <p:nvGrpSpPr>
            <p:cNvPr id="1168" name="Group 225"/>
            <p:cNvGrpSpPr/>
            <p:nvPr/>
          </p:nvGrpSpPr>
          <p:grpSpPr>
            <a:xfrm>
              <a:off x="8490600" y="1991520"/>
              <a:ext cx="535680" cy="575640"/>
              <a:chOff x="8490600" y="1991520"/>
              <a:chExt cx="535680" cy="575640"/>
            </a:xfrm>
          </p:grpSpPr>
          <p:sp>
            <p:nvSpPr>
              <p:cNvPr id="1169" name="CustomShape 226"/>
              <p:cNvSpPr/>
              <p:nvPr/>
            </p:nvSpPr>
            <p:spPr>
              <a:xfrm>
                <a:off x="8490600" y="1991520"/>
                <a:ext cx="535680" cy="575640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0" name="CustomShape 227"/>
              <p:cNvSpPr/>
              <p:nvPr/>
            </p:nvSpPr>
            <p:spPr>
              <a:xfrm>
                <a:off x="8614080" y="2115360"/>
                <a:ext cx="151560" cy="171360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171" name="CustomShape 228"/>
            <p:cNvSpPr/>
            <p:nvPr/>
          </p:nvSpPr>
          <p:spPr>
            <a:xfrm>
              <a:off x="8597520" y="2575800"/>
              <a:ext cx="71280" cy="66960"/>
            </a:xfrm>
            <a:custGeom>
              <a:avLst/>
              <a:gdLst/>
              <a:ahLst/>
              <a:cxnLst/>
              <a:rect l="l" t="t" r="r" b="b"/>
              <a:pathLst>
                <a:path w="2171" h="2045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2" name="CustomShape 229"/>
            <p:cNvSpPr/>
            <p:nvPr/>
          </p:nvSpPr>
          <p:spPr>
            <a:xfrm>
              <a:off x="8587800" y="2657520"/>
              <a:ext cx="90360" cy="38880"/>
            </a:xfrm>
            <a:custGeom>
              <a:avLst/>
              <a:gdLst/>
              <a:ahLst/>
              <a:cxnLst/>
              <a:rect l="l" t="t" r="r" b="b"/>
              <a:pathLst>
                <a:path w="2754" h="1196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73" name="Group 230"/>
          <p:cNvGrpSpPr/>
          <p:nvPr/>
        </p:nvGrpSpPr>
        <p:grpSpPr>
          <a:xfrm>
            <a:off x="6765480" y="2520360"/>
            <a:ext cx="1413000" cy="810720"/>
            <a:chOff x="6765480" y="2520360"/>
            <a:chExt cx="1413000" cy="810720"/>
          </a:xfrm>
        </p:grpSpPr>
        <p:sp>
          <p:nvSpPr>
            <p:cNvPr id="1174" name="CustomShape 231"/>
            <p:cNvSpPr/>
            <p:nvPr/>
          </p:nvSpPr>
          <p:spPr>
            <a:xfrm>
              <a:off x="6765480" y="2520360"/>
              <a:ext cx="1413000" cy="810720"/>
            </a:xfrm>
            <a:custGeom>
              <a:avLst/>
              <a:gdLst/>
              <a:ahLst/>
              <a:cxnLst/>
              <a:rect l="l" t="t" r="r" b="b"/>
              <a:pathLst>
                <a:path w="42721" h="24524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5" name="CustomShape 232"/>
            <p:cNvSpPr/>
            <p:nvPr/>
          </p:nvSpPr>
          <p:spPr>
            <a:xfrm>
              <a:off x="6863400" y="3117960"/>
              <a:ext cx="65520" cy="59760"/>
            </a:xfrm>
            <a:custGeom>
              <a:avLst/>
              <a:gdLst/>
              <a:ahLst/>
              <a:cxnLst/>
              <a:rect l="l" t="t" r="r" b="b"/>
              <a:pathLst>
                <a:path w="2004" h="1824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6" name="CustomShape 233"/>
            <p:cNvSpPr/>
            <p:nvPr/>
          </p:nvSpPr>
          <p:spPr>
            <a:xfrm>
              <a:off x="7444800" y="2556720"/>
              <a:ext cx="101880" cy="55800"/>
            </a:xfrm>
            <a:custGeom>
              <a:avLst/>
              <a:gdLst/>
              <a:ahLst/>
              <a:cxnLst/>
              <a:rect l="l" t="t" r="r" b="b"/>
              <a:pathLst>
                <a:path w="3102" h="171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7" name="CustomShape 234"/>
            <p:cNvSpPr/>
            <p:nvPr/>
          </p:nvSpPr>
          <p:spPr>
            <a:xfrm>
              <a:off x="7490520" y="2588040"/>
              <a:ext cx="120240" cy="53640"/>
            </a:xfrm>
            <a:custGeom>
              <a:avLst/>
              <a:gdLst/>
              <a:ahLst/>
              <a:cxnLst/>
              <a:rect l="l" t="t" r="r" b="b"/>
              <a:pathLst>
                <a:path w="3659" h="1648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78" name="Group 235"/>
          <p:cNvGrpSpPr/>
          <p:nvPr/>
        </p:nvGrpSpPr>
        <p:grpSpPr>
          <a:xfrm>
            <a:off x="8454600" y="1064520"/>
            <a:ext cx="840960" cy="593640"/>
            <a:chOff x="8454600" y="1064520"/>
            <a:chExt cx="840960" cy="593640"/>
          </a:xfrm>
        </p:grpSpPr>
        <p:sp>
          <p:nvSpPr>
            <p:cNvPr id="1179" name="CustomShape 236"/>
            <p:cNvSpPr/>
            <p:nvPr/>
          </p:nvSpPr>
          <p:spPr>
            <a:xfrm>
              <a:off x="8457480" y="1064520"/>
              <a:ext cx="838080" cy="593640"/>
            </a:xfrm>
            <a:custGeom>
              <a:avLst/>
              <a:gdLst/>
              <a:ahLst/>
              <a:cxnLst/>
              <a:rect l="l" t="t" r="r" b="b"/>
              <a:pathLst>
                <a:path w="25349" h="17965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0" name="CustomShape 237"/>
            <p:cNvSpPr/>
            <p:nvPr/>
          </p:nvSpPr>
          <p:spPr>
            <a:xfrm>
              <a:off x="8682480" y="1188720"/>
              <a:ext cx="423720" cy="301680"/>
            </a:xfrm>
            <a:custGeom>
              <a:avLst/>
              <a:gdLst/>
              <a:ahLst/>
              <a:cxnLst/>
              <a:rect l="l" t="t" r="r" b="b"/>
              <a:pathLst>
                <a:path w="12822" h="9133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1" name="CustomShape 238"/>
            <p:cNvSpPr/>
            <p:nvPr/>
          </p:nvSpPr>
          <p:spPr>
            <a:xfrm>
              <a:off x="8470800" y="1133280"/>
              <a:ext cx="70200" cy="92160"/>
            </a:xfrm>
            <a:custGeom>
              <a:avLst/>
              <a:gdLst/>
              <a:ahLst/>
              <a:cxnLst/>
              <a:rect l="l" t="t" r="r" b="b"/>
              <a:pathLst>
                <a:path w="2145" h="281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2" name="CustomShape 239"/>
            <p:cNvSpPr/>
            <p:nvPr/>
          </p:nvSpPr>
          <p:spPr>
            <a:xfrm>
              <a:off x="8454600" y="1100520"/>
              <a:ext cx="79200" cy="59760"/>
            </a:xfrm>
            <a:custGeom>
              <a:avLst/>
              <a:gdLst/>
              <a:ahLst/>
              <a:cxnLst/>
              <a:rect l="l" t="t" r="r" b="b"/>
              <a:pathLst>
                <a:path w="2413" h="1832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83" name="Group 240"/>
          <p:cNvGrpSpPr/>
          <p:nvPr/>
        </p:nvGrpSpPr>
        <p:grpSpPr>
          <a:xfrm>
            <a:off x="7961400" y="-202320"/>
            <a:ext cx="1014840" cy="921960"/>
            <a:chOff x="7961400" y="-202320"/>
            <a:chExt cx="1014840" cy="921960"/>
          </a:xfrm>
        </p:grpSpPr>
        <p:grpSp>
          <p:nvGrpSpPr>
            <p:cNvPr id="1184" name="Group 241"/>
            <p:cNvGrpSpPr/>
            <p:nvPr/>
          </p:nvGrpSpPr>
          <p:grpSpPr>
            <a:xfrm>
              <a:off x="7961400" y="-120960"/>
              <a:ext cx="1014840" cy="840600"/>
              <a:chOff x="7961400" y="-120960"/>
              <a:chExt cx="1014840" cy="840600"/>
            </a:xfrm>
          </p:grpSpPr>
          <p:sp>
            <p:nvSpPr>
              <p:cNvPr id="1185" name="CustomShape 242"/>
              <p:cNvSpPr/>
              <p:nvPr/>
            </p:nvSpPr>
            <p:spPr>
              <a:xfrm>
                <a:off x="7961400" y="-120960"/>
                <a:ext cx="1014840" cy="840600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6" name="CustomShape 243"/>
              <p:cNvSpPr/>
              <p:nvPr/>
            </p:nvSpPr>
            <p:spPr>
              <a:xfrm>
                <a:off x="8300520" y="-9360"/>
                <a:ext cx="4536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7" name="CustomShape 244"/>
              <p:cNvSpPr/>
              <p:nvPr/>
            </p:nvSpPr>
            <p:spPr>
              <a:xfrm>
                <a:off x="8035920" y="538200"/>
                <a:ext cx="467280" cy="136080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8" name="CustomShape 245"/>
              <p:cNvSpPr/>
              <p:nvPr/>
            </p:nvSpPr>
            <p:spPr>
              <a:xfrm>
                <a:off x="8065080" y="496800"/>
                <a:ext cx="284040" cy="96120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89" name="CustomShape 246"/>
              <p:cNvSpPr/>
              <p:nvPr/>
            </p:nvSpPr>
            <p:spPr>
              <a:xfrm>
                <a:off x="8062560" y="453600"/>
                <a:ext cx="44172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0" name="CustomShape 247"/>
              <p:cNvSpPr/>
              <p:nvPr/>
            </p:nvSpPr>
            <p:spPr>
              <a:xfrm>
                <a:off x="8133120" y="416520"/>
                <a:ext cx="276840" cy="105840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91" name="Group 248"/>
            <p:cNvGrpSpPr/>
            <p:nvPr/>
          </p:nvGrpSpPr>
          <p:grpSpPr>
            <a:xfrm>
              <a:off x="8502120" y="-202320"/>
              <a:ext cx="136080" cy="82800"/>
              <a:chOff x="8502120" y="-202320"/>
              <a:chExt cx="136080" cy="82800"/>
            </a:xfrm>
          </p:grpSpPr>
          <p:sp>
            <p:nvSpPr>
              <p:cNvPr id="1192" name="CustomShape 249"/>
              <p:cNvSpPr/>
              <p:nvPr/>
            </p:nvSpPr>
            <p:spPr>
              <a:xfrm>
                <a:off x="8502120" y="-153360"/>
                <a:ext cx="103320" cy="3384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93" name="CustomShape 250"/>
              <p:cNvSpPr/>
              <p:nvPr/>
            </p:nvSpPr>
            <p:spPr>
              <a:xfrm>
                <a:off x="8542080" y="-202320"/>
                <a:ext cx="9612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194" name="Group 251"/>
          <p:cNvGrpSpPr/>
          <p:nvPr/>
        </p:nvGrpSpPr>
        <p:grpSpPr>
          <a:xfrm>
            <a:off x="4816440" y="4288320"/>
            <a:ext cx="771480" cy="497160"/>
            <a:chOff x="4816440" y="4288320"/>
            <a:chExt cx="771480" cy="497160"/>
          </a:xfrm>
        </p:grpSpPr>
        <p:sp>
          <p:nvSpPr>
            <p:cNvPr id="1195" name="CustomShape 252"/>
            <p:cNvSpPr/>
            <p:nvPr/>
          </p:nvSpPr>
          <p:spPr>
            <a:xfrm>
              <a:off x="4925160" y="4300920"/>
              <a:ext cx="627120" cy="471240"/>
            </a:xfrm>
            <a:custGeom>
              <a:avLst/>
              <a:gdLst/>
              <a:ahLst/>
              <a:cxnLst/>
              <a:rect l="l" t="t" r="r" b="b"/>
              <a:pathLst>
                <a:path w="18974" h="14262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6" name="CustomShape 253"/>
            <p:cNvSpPr/>
            <p:nvPr/>
          </p:nvSpPr>
          <p:spPr>
            <a:xfrm>
              <a:off x="4816440" y="4288320"/>
              <a:ext cx="771480" cy="497160"/>
            </a:xfrm>
            <a:custGeom>
              <a:avLst/>
              <a:gdLst/>
              <a:ahLst/>
              <a:cxnLst/>
              <a:rect l="l" t="t" r="r" b="b"/>
              <a:pathLst>
                <a:path w="23338" h="15041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197" name="Group 254"/>
          <p:cNvGrpSpPr/>
          <p:nvPr/>
        </p:nvGrpSpPr>
        <p:grpSpPr>
          <a:xfrm>
            <a:off x="1638000" y="2854800"/>
            <a:ext cx="850320" cy="909720"/>
            <a:chOff x="1638000" y="2854800"/>
            <a:chExt cx="850320" cy="909720"/>
          </a:xfrm>
        </p:grpSpPr>
        <p:grpSp>
          <p:nvGrpSpPr>
            <p:cNvPr id="1198" name="Group 255"/>
            <p:cNvGrpSpPr/>
            <p:nvPr/>
          </p:nvGrpSpPr>
          <p:grpSpPr>
            <a:xfrm>
              <a:off x="1638000" y="2854800"/>
              <a:ext cx="850320" cy="909720"/>
              <a:chOff x="1638000" y="2854800"/>
              <a:chExt cx="850320" cy="909720"/>
            </a:xfrm>
          </p:grpSpPr>
          <p:sp>
            <p:nvSpPr>
              <p:cNvPr id="1199" name="CustomShape 256"/>
              <p:cNvSpPr/>
              <p:nvPr/>
            </p:nvSpPr>
            <p:spPr>
              <a:xfrm>
                <a:off x="1658880" y="2860200"/>
                <a:ext cx="176760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0" name="CustomShape 257"/>
              <p:cNvSpPr/>
              <p:nvPr/>
            </p:nvSpPr>
            <p:spPr>
              <a:xfrm>
                <a:off x="1977480" y="3359880"/>
                <a:ext cx="480600" cy="381240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1" name="CustomShape 258"/>
              <p:cNvSpPr/>
              <p:nvPr/>
            </p:nvSpPr>
            <p:spPr>
              <a:xfrm>
                <a:off x="1638000" y="2854800"/>
                <a:ext cx="850320" cy="909720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202" name="Group 259"/>
            <p:cNvGrpSpPr/>
            <p:nvPr/>
          </p:nvGrpSpPr>
          <p:grpSpPr>
            <a:xfrm>
              <a:off x="2299320" y="3346200"/>
              <a:ext cx="123480" cy="107280"/>
              <a:chOff x="2299320" y="3346200"/>
              <a:chExt cx="123480" cy="107280"/>
            </a:xfrm>
          </p:grpSpPr>
          <p:sp>
            <p:nvSpPr>
              <p:cNvPr id="1203" name="CustomShape 260"/>
              <p:cNvSpPr/>
              <p:nvPr/>
            </p:nvSpPr>
            <p:spPr>
              <a:xfrm>
                <a:off x="2299320" y="3346200"/>
                <a:ext cx="88920" cy="9216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4" name="CustomShape 261"/>
              <p:cNvSpPr/>
              <p:nvPr/>
            </p:nvSpPr>
            <p:spPr>
              <a:xfrm>
                <a:off x="2361600" y="3363840"/>
                <a:ext cx="61200" cy="8964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CustomShape 1"/>
          <p:cNvSpPr/>
          <p:nvPr/>
        </p:nvSpPr>
        <p:spPr>
          <a:xfrm>
            <a:off x="2008800" y="347760"/>
            <a:ext cx="512568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MV Boli"/>
                <a:ea typeface="Permanent Marker"/>
              </a:rPr>
              <a:t>SALA SPORTOWA I KOREKCYJNA  - SPORTHALLE UND KORREKTURRAUM</a:t>
            </a:r>
            <a:endParaRPr lang="pl-PL" sz="1800" b="0" strike="noStrike" spc="-1">
              <a:latin typeface="MV Boli"/>
            </a:endParaRPr>
          </a:p>
        </p:txBody>
      </p:sp>
      <p:sp>
        <p:nvSpPr>
          <p:cNvPr id="1481" name="CustomShape 2"/>
          <p:cNvSpPr/>
          <p:nvPr/>
        </p:nvSpPr>
        <p:spPr>
          <a:xfrm>
            <a:off x="3114000" y="2054520"/>
            <a:ext cx="2915280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2" name="TextShape 3"/>
          <p:cNvSpPr txBox="1"/>
          <p:nvPr/>
        </p:nvSpPr>
        <p:spPr>
          <a:xfrm>
            <a:off x="72000" y="1368000"/>
            <a:ext cx="3456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200" b="0" strike="noStrike" spc="-1">
                <a:latin typeface="Arial"/>
              </a:rPr>
              <a:t>Sala sportowa to miejsce, gdzie odbywają się zajęcia wychowania fizycznego. Nieraz gościmy u nas inne szkoły na zawodach sportowych. Odbywają się tu również apele szkolne. </a:t>
            </a:r>
          </a:p>
          <a:p>
            <a:endParaRPr lang="pl-PL" sz="1200" b="0" strike="noStrike" spc="-1">
              <a:latin typeface="Arial"/>
            </a:endParaRPr>
          </a:p>
          <a:p>
            <a:endParaRPr lang="pl-PL" sz="1200" b="0" strike="noStrike" spc="-1">
              <a:latin typeface="Arial"/>
            </a:endParaRPr>
          </a:p>
        </p:txBody>
      </p:sp>
      <p:sp>
        <p:nvSpPr>
          <p:cNvPr id="1483" name="TextShape 4"/>
          <p:cNvSpPr txBox="1"/>
          <p:nvPr/>
        </p:nvSpPr>
        <p:spPr>
          <a:xfrm>
            <a:off x="5544000" y="4320000"/>
            <a:ext cx="3384000" cy="77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200" b="0" strike="noStrike" spc="-1" dirty="0" err="1">
                <a:latin typeface="Arial"/>
              </a:rPr>
              <a:t>Die</a:t>
            </a:r>
            <a:r>
              <a:rPr lang="pl-PL" sz="1200" b="0" strike="noStrike" spc="-1" dirty="0">
                <a:latin typeface="Arial"/>
              </a:rPr>
              <a:t> </a:t>
            </a:r>
            <a:r>
              <a:rPr lang="pl-PL" sz="1200" b="0" strike="noStrike" spc="-1" dirty="0" err="1">
                <a:latin typeface="Arial"/>
              </a:rPr>
              <a:t>Sporthalle</a:t>
            </a:r>
            <a:r>
              <a:rPr lang="pl-PL" sz="1200" b="0" strike="noStrike" spc="-1" dirty="0">
                <a:latin typeface="Arial"/>
              </a:rPr>
              <a:t> </a:t>
            </a:r>
            <a:r>
              <a:rPr lang="pl-PL" sz="1200" b="0" strike="noStrike" spc="-1" dirty="0" err="1">
                <a:latin typeface="Arial"/>
              </a:rPr>
              <a:t>ist</a:t>
            </a:r>
            <a:r>
              <a:rPr lang="pl-PL" sz="1200" b="0" strike="noStrike" spc="-1" dirty="0">
                <a:latin typeface="Arial"/>
              </a:rPr>
              <a:t> </a:t>
            </a:r>
            <a:r>
              <a:rPr lang="pl-PL" sz="1200" b="0" strike="noStrike" spc="-1" dirty="0" err="1">
                <a:latin typeface="Arial"/>
              </a:rPr>
              <a:t>ein</a:t>
            </a:r>
            <a:r>
              <a:rPr lang="pl-PL" sz="1200" b="0" strike="noStrike" spc="-1" dirty="0">
                <a:latin typeface="Arial"/>
              </a:rPr>
              <a:t> Ort, an dem </a:t>
            </a:r>
            <a:r>
              <a:rPr lang="pl-PL" sz="1200" b="0" strike="noStrike" spc="-1" dirty="0" err="1">
                <a:latin typeface="Arial"/>
              </a:rPr>
              <a:t>Sportunterricht</a:t>
            </a:r>
            <a:r>
              <a:rPr lang="pl-PL" sz="1200" b="0" strike="noStrike" spc="-1" dirty="0">
                <a:latin typeface="Arial"/>
              </a:rPr>
              <a:t> </a:t>
            </a:r>
            <a:r>
              <a:rPr lang="pl-PL" sz="1200" b="0" strike="noStrike" spc="-1" dirty="0" err="1">
                <a:latin typeface="Arial"/>
              </a:rPr>
              <a:t>stattfindet</a:t>
            </a:r>
            <a:r>
              <a:rPr lang="pl-PL" sz="1200" b="0" strike="noStrike" spc="-1" dirty="0">
                <a:latin typeface="Arial"/>
              </a:rPr>
              <a:t>. Wir </a:t>
            </a:r>
            <a:r>
              <a:rPr lang="pl-PL" sz="1200" b="0" strike="noStrike" spc="-1" dirty="0" err="1">
                <a:latin typeface="Arial"/>
              </a:rPr>
              <a:t>veranstalten</a:t>
            </a:r>
            <a:r>
              <a:rPr lang="pl-PL" sz="1200" b="0" strike="noStrike" spc="-1" dirty="0">
                <a:latin typeface="Arial"/>
              </a:rPr>
              <a:t> </a:t>
            </a:r>
            <a:r>
              <a:rPr lang="pl-PL" sz="1200" b="0" strike="noStrike" spc="-1" dirty="0" err="1">
                <a:latin typeface="Arial"/>
              </a:rPr>
              <a:t>oft</a:t>
            </a:r>
            <a:r>
              <a:rPr lang="pl-PL" sz="1200" b="0" strike="noStrike" spc="-1" dirty="0">
                <a:latin typeface="Arial"/>
              </a:rPr>
              <a:t> </a:t>
            </a:r>
            <a:r>
              <a:rPr lang="pl-PL" sz="1200" b="0" strike="noStrike" spc="-1" dirty="0" smtClean="0">
                <a:latin typeface="Arial"/>
              </a:rPr>
              <a:t>mit </a:t>
            </a:r>
            <a:r>
              <a:rPr lang="pl-PL" sz="1200" b="0" strike="noStrike" spc="-1" dirty="0" err="1" smtClean="0">
                <a:latin typeface="Arial"/>
              </a:rPr>
              <a:t>anderen</a:t>
            </a:r>
            <a:r>
              <a:rPr lang="pl-PL" sz="1200" b="0" strike="noStrike" spc="-1" dirty="0" smtClean="0">
                <a:latin typeface="Arial"/>
              </a:rPr>
              <a:t> </a:t>
            </a:r>
            <a:r>
              <a:rPr lang="pl-PL" sz="1200" b="0" strike="noStrike" spc="-1" dirty="0" err="1">
                <a:latin typeface="Arial"/>
              </a:rPr>
              <a:t>Schulen</a:t>
            </a:r>
            <a:r>
              <a:rPr lang="pl-PL" sz="1200" b="0" strike="noStrike" spc="-1" dirty="0">
                <a:latin typeface="Arial"/>
              </a:rPr>
              <a:t> </a:t>
            </a:r>
            <a:r>
              <a:rPr lang="pl-PL" sz="1200" b="0" strike="noStrike" spc="-1" dirty="0" smtClean="0">
                <a:latin typeface="Arial"/>
              </a:rPr>
              <a:t> </a:t>
            </a:r>
            <a:r>
              <a:rPr lang="pl-PL" sz="1200" b="0" strike="noStrike" spc="-1" dirty="0" err="1">
                <a:latin typeface="Arial"/>
              </a:rPr>
              <a:t>Sportwettkämpfe</a:t>
            </a:r>
            <a:r>
              <a:rPr lang="pl-PL" sz="1200" b="0" strike="noStrike" spc="-1" dirty="0">
                <a:latin typeface="Arial"/>
              </a:rPr>
              <a:t>. </a:t>
            </a:r>
            <a:r>
              <a:rPr lang="pl-PL" sz="1200" b="0" strike="noStrike" spc="-1" dirty="0" err="1">
                <a:latin typeface="Arial"/>
              </a:rPr>
              <a:t>Hier</a:t>
            </a:r>
            <a:r>
              <a:rPr lang="pl-PL" sz="1200" b="0" strike="noStrike" spc="-1" dirty="0">
                <a:latin typeface="Arial"/>
              </a:rPr>
              <a:t> </a:t>
            </a:r>
            <a:r>
              <a:rPr lang="pl-PL" sz="1200" b="0" strike="noStrike" spc="-1" dirty="0" err="1">
                <a:latin typeface="Arial"/>
              </a:rPr>
              <a:t>finden</a:t>
            </a:r>
            <a:r>
              <a:rPr lang="pl-PL" sz="1200" b="0" strike="noStrike" spc="-1" dirty="0">
                <a:latin typeface="Arial"/>
              </a:rPr>
              <a:t> </a:t>
            </a:r>
            <a:r>
              <a:rPr lang="pl-PL" sz="1200" b="0" strike="noStrike" spc="-1" dirty="0" err="1">
                <a:latin typeface="Arial"/>
              </a:rPr>
              <a:t>auch</a:t>
            </a:r>
            <a:r>
              <a:rPr lang="pl-PL" sz="1200" b="0" strike="noStrike" spc="-1" dirty="0">
                <a:latin typeface="Arial"/>
              </a:rPr>
              <a:t> </a:t>
            </a:r>
            <a:r>
              <a:rPr lang="pl-PL" sz="1200" b="0" strike="noStrike" spc="-1" dirty="0" err="1">
                <a:latin typeface="Arial"/>
              </a:rPr>
              <a:t>Schulversammlungen</a:t>
            </a:r>
            <a:r>
              <a:rPr lang="pl-PL" sz="1200" b="0" strike="noStrike" spc="-1" dirty="0">
                <a:latin typeface="Arial"/>
              </a:rPr>
              <a:t> </a:t>
            </a:r>
            <a:r>
              <a:rPr lang="pl-PL" sz="1200" b="0" strike="noStrike" spc="-1" dirty="0" err="1">
                <a:latin typeface="Arial"/>
              </a:rPr>
              <a:t>statt</a:t>
            </a:r>
            <a:r>
              <a:rPr lang="pl-PL" sz="1200" b="0" strike="noStrike" spc="-1" dirty="0">
                <a:latin typeface="Arial"/>
              </a:rPr>
              <a:t>.</a:t>
            </a:r>
          </a:p>
        </p:txBody>
      </p:sp>
      <p:pic>
        <p:nvPicPr>
          <p:cNvPr id="1484" name="Obraz 1483"/>
          <p:cNvPicPr/>
          <p:nvPr/>
        </p:nvPicPr>
        <p:blipFill>
          <a:blip r:embed="rId2" cstate="print"/>
          <a:stretch/>
        </p:blipFill>
        <p:spPr>
          <a:xfrm>
            <a:off x="120240" y="2232000"/>
            <a:ext cx="2543760" cy="1908000"/>
          </a:xfrm>
          <a:prstGeom prst="rect">
            <a:avLst/>
          </a:prstGeom>
          <a:ln>
            <a:noFill/>
          </a:ln>
        </p:spPr>
      </p:pic>
      <p:pic>
        <p:nvPicPr>
          <p:cNvPr id="1485" name="Obraz 1484"/>
          <p:cNvPicPr/>
          <p:nvPr/>
        </p:nvPicPr>
        <p:blipFill>
          <a:blip r:embed="rId3" cstate="print"/>
          <a:stretch/>
        </p:blipFill>
        <p:spPr>
          <a:xfrm>
            <a:off x="6264000" y="2232000"/>
            <a:ext cx="2534760" cy="1901160"/>
          </a:xfrm>
          <a:prstGeom prst="rect">
            <a:avLst/>
          </a:prstGeom>
          <a:ln>
            <a:noFill/>
          </a:ln>
        </p:spPr>
      </p:pic>
      <p:pic>
        <p:nvPicPr>
          <p:cNvPr id="1486" name="Obraz 1485"/>
          <p:cNvPicPr/>
          <p:nvPr/>
        </p:nvPicPr>
        <p:blipFill>
          <a:blip r:embed="rId4" cstate="print"/>
          <a:stretch/>
        </p:blipFill>
        <p:spPr>
          <a:xfrm rot="16224600">
            <a:off x="3734640" y="1929240"/>
            <a:ext cx="1419120" cy="2909160"/>
          </a:xfrm>
          <a:prstGeom prst="rect">
            <a:avLst/>
          </a:prstGeom>
          <a:ln>
            <a:noFill/>
          </a:ln>
        </p:spPr>
      </p:pic>
      <p:sp>
        <p:nvSpPr>
          <p:cNvPr id="1487" name="TextShape 5"/>
          <p:cNvSpPr txBox="1"/>
          <p:nvPr/>
        </p:nvSpPr>
        <p:spPr>
          <a:xfrm>
            <a:off x="3096000" y="2304000"/>
            <a:ext cx="2736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Arial"/>
                <a:ea typeface="Permanent Marker"/>
              </a:rPr>
              <a:t>KORREKTURRAUM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CustomShape 1"/>
          <p:cNvSpPr/>
          <p:nvPr/>
        </p:nvSpPr>
        <p:spPr>
          <a:xfrm>
            <a:off x="1248840" y="2857320"/>
            <a:ext cx="1695960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9" name="CustomShape 2"/>
          <p:cNvSpPr/>
          <p:nvPr/>
        </p:nvSpPr>
        <p:spPr>
          <a:xfrm>
            <a:off x="2008800" y="516960"/>
            <a:ext cx="512568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MV Boli"/>
                <a:ea typeface="Permanent Marker"/>
              </a:rPr>
              <a:t>STOŁÓWKA I KUCHNIA – KANTINE UND KÜCHE</a:t>
            </a:r>
            <a:endParaRPr lang="pl-PL" sz="1800" b="0" strike="noStrike" spc="-1">
              <a:latin typeface="MV Boli"/>
            </a:endParaRPr>
          </a:p>
        </p:txBody>
      </p:sp>
      <p:sp>
        <p:nvSpPr>
          <p:cNvPr id="1490" name="CustomShape 3"/>
          <p:cNvSpPr/>
          <p:nvPr/>
        </p:nvSpPr>
        <p:spPr>
          <a:xfrm>
            <a:off x="1350000" y="1774080"/>
            <a:ext cx="149328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1" name="CustomShape 4"/>
          <p:cNvSpPr/>
          <p:nvPr/>
        </p:nvSpPr>
        <p:spPr>
          <a:xfrm>
            <a:off x="3825000" y="1774080"/>
            <a:ext cx="149328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2" name="CustomShape 5"/>
          <p:cNvSpPr/>
          <p:nvPr/>
        </p:nvSpPr>
        <p:spPr>
          <a:xfrm>
            <a:off x="6300000" y="1774080"/>
            <a:ext cx="149328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93" name="Group 6"/>
          <p:cNvGrpSpPr/>
          <p:nvPr/>
        </p:nvGrpSpPr>
        <p:grpSpPr>
          <a:xfrm>
            <a:off x="6300000" y="2033280"/>
            <a:ext cx="2304000" cy="2790720"/>
            <a:chOff x="6300000" y="2033280"/>
            <a:chExt cx="2304000" cy="2790720"/>
          </a:xfrm>
        </p:grpSpPr>
        <p:sp>
          <p:nvSpPr>
            <p:cNvPr id="1494" name="CustomShape 7"/>
            <p:cNvSpPr/>
            <p:nvPr/>
          </p:nvSpPr>
          <p:spPr>
            <a:xfrm>
              <a:off x="7166880" y="3285000"/>
              <a:ext cx="437040" cy="317880"/>
            </a:xfrm>
            <a:custGeom>
              <a:avLst/>
              <a:gdLst/>
              <a:ahLst/>
              <a:cxnLst/>
              <a:rect l="l" t="t" r="r" b="b"/>
              <a:pathLst>
                <a:path w="16423" h="10584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5" name="CustomShape 8"/>
            <p:cNvSpPr/>
            <p:nvPr/>
          </p:nvSpPr>
          <p:spPr>
            <a:xfrm>
              <a:off x="7364160" y="2957760"/>
              <a:ext cx="233640" cy="286200"/>
            </a:xfrm>
            <a:custGeom>
              <a:avLst/>
              <a:gdLst/>
              <a:ahLst/>
              <a:cxnLst/>
              <a:rect l="l" t="t" r="r" b="b"/>
              <a:pathLst>
                <a:path w="8787" h="9526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6" name="CustomShape 9"/>
            <p:cNvSpPr/>
            <p:nvPr/>
          </p:nvSpPr>
          <p:spPr>
            <a:xfrm>
              <a:off x="7539480" y="2919240"/>
              <a:ext cx="142920" cy="135000"/>
            </a:xfrm>
            <a:custGeom>
              <a:avLst/>
              <a:gdLst/>
              <a:ahLst/>
              <a:cxnLst/>
              <a:rect l="l" t="t" r="r" b="b"/>
              <a:pathLst>
                <a:path w="5387" h="450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7" name="CustomShape 10"/>
            <p:cNvSpPr/>
            <p:nvPr/>
          </p:nvSpPr>
          <p:spPr>
            <a:xfrm>
              <a:off x="7199640" y="2917080"/>
              <a:ext cx="144360" cy="207000"/>
            </a:xfrm>
            <a:custGeom>
              <a:avLst/>
              <a:gdLst/>
              <a:ahLst/>
              <a:cxnLst/>
              <a:rect l="l" t="t" r="r" b="b"/>
              <a:pathLst>
                <a:path w="5433" h="6891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8" name="CustomShape 11"/>
            <p:cNvSpPr/>
            <p:nvPr/>
          </p:nvSpPr>
          <p:spPr>
            <a:xfrm>
              <a:off x="6384600" y="3241080"/>
              <a:ext cx="192960" cy="93600"/>
            </a:xfrm>
            <a:custGeom>
              <a:avLst/>
              <a:gdLst/>
              <a:ahLst/>
              <a:cxnLst/>
              <a:rect l="l" t="t" r="r" b="b"/>
              <a:pathLst>
                <a:path w="7252" h="3124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9" name="CustomShape 12"/>
            <p:cNvSpPr/>
            <p:nvPr/>
          </p:nvSpPr>
          <p:spPr>
            <a:xfrm>
              <a:off x="6328800" y="3301560"/>
              <a:ext cx="254520" cy="182160"/>
            </a:xfrm>
            <a:custGeom>
              <a:avLst/>
              <a:gdLst/>
              <a:ahLst/>
              <a:cxnLst/>
              <a:rect l="l" t="t" r="r" b="b"/>
              <a:pathLst>
                <a:path w="9562" h="607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0" name="CustomShape 13"/>
            <p:cNvSpPr/>
            <p:nvPr/>
          </p:nvSpPr>
          <p:spPr>
            <a:xfrm>
              <a:off x="6476760" y="3372120"/>
              <a:ext cx="272520" cy="199800"/>
            </a:xfrm>
            <a:custGeom>
              <a:avLst/>
              <a:gdLst/>
              <a:ahLst/>
              <a:cxnLst/>
              <a:rect l="l" t="t" r="r" b="b"/>
              <a:pathLst>
                <a:path w="10251" h="6656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1" name="CustomShape 14"/>
            <p:cNvSpPr/>
            <p:nvPr/>
          </p:nvSpPr>
          <p:spPr>
            <a:xfrm>
              <a:off x="6543000" y="3229200"/>
              <a:ext cx="208800" cy="143280"/>
            </a:xfrm>
            <a:custGeom>
              <a:avLst/>
              <a:gdLst/>
              <a:ahLst/>
              <a:cxnLst/>
              <a:rect l="l" t="t" r="r" b="b"/>
              <a:pathLst>
                <a:path w="7852" h="4783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2" name="CustomShape 15"/>
            <p:cNvSpPr/>
            <p:nvPr/>
          </p:nvSpPr>
          <p:spPr>
            <a:xfrm>
              <a:off x="6730920" y="3253320"/>
              <a:ext cx="147960" cy="147600"/>
            </a:xfrm>
            <a:custGeom>
              <a:avLst/>
              <a:gdLst/>
              <a:ahLst/>
              <a:cxnLst/>
              <a:rect l="l" t="t" r="r" b="b"/>
              <a:pathLst>
                <a:path w="5574" h="4919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3" name="CustomShape 16"/>
            <p:cNvSpPr/>
            <p:nvPr/>
          </p:nvSpPr>
          <p:spPr>
            <a:xfrm>
              <a:off x="6627240" y="3404520"/>
              <a:ext cx="235440" cy="186840"/>
            </a:xfrm>
            <a:custGeom>
              <a:avLst/>
              <a:gdLst/>
              <a:ahLst/>
              <a:cxnLst/>
              <a:rect l="l" t="t" r="r" b="b"/>
              <a:pathLst>
                <a:path w="8855" h="6212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4" name="CustomShape 17"/>
            <p:cNvSpPr/>
            <p:nvPr/>
          </p:nvSpPr>
          <p:spPr>
            <a:xfrm>
              <a:off x="6766200" y="3435840"/>
              <a:ext cx="288720" cy="155520"/>
            </a:xfrm>
            <a:custGeom>
              <a:avLst/>
              <a:gdLst/>
              <a:ahLst/>
              <a:cxnLst/>
              <a:rect l="l" t="t" r="r" b="b"/>
              <a:pathLst>
                <a:path w="10859" h="5178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5" name="CustomShape 18"/>
            <p:cNvSpPr/>
            <p:nvPr/>
          </p:nvSpPr>
          <p:spPr>
            <a:xfrm>
              <a:off x="6858360" y="3305520"/>
              <a:ext cx="165240" cy="141840"/>
            </a:xfrm>
            <a:custGeom>
              <a:avLst/>
              <a:gdLst/>
              <a:ahLst/>
              <a:cxnLst/>
              <a:rect l="l" t="t" r="r" b="b"/>
              <a:pathLst>
                <a:path w="6217" h="4726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6" name="CustomShape 19"/>
            <p:cNvSpPr/>
            <p:nvPr/>
          </p:nvSpPr>
          <p:spPr>
            <a:xfrm>
              <a:off x="6300000" y="2033280"/>
              <a:ext cx="2304000" cy="2790720"/>
            </a:xfrm>
            <a:custGeom>
              <a:avLst/>
              <a:gdLst/>
              <a:ahLst/>
              <a:cxnLst/>
              <a:rect l="l" t="t" r="r" b="b"/>
              <a:pathLst>
                <a:path w="86527" h="92736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7" name="CustomShape 20"/>
            <p:cNvSpPr/>
            <p:nvPr/>
          </p:nvSpPr>
          <p:spPr>
            <a:xfrm>
              <a:off x="7184160" y="3547440"/>
              <a:ext cx="1191240" cy="763920"/>
            </a:xfrm>
            <a:custGeom>
              <a:avLst/>
              <a:gdLst/>
              <a:ahLst/>
              <a:cxnLst/>
              <a:rect l="l" t="t" r="r" b="b"/>
              <a:pathLst>
                <a:path w="44739" h="25389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8" name="CustomShape 21"/>
            <p:cNvSpPr/>
            <p:nvPr/>
          </p:nvSpPr>
          <p:spPr>
            <a:xfrm>
              <a:off x="7348680" y="2215440"/>
              <a:ext cx="466920" cy="231480"/>
            </a:xfrm>
            <a:custGeom>
              <a:avLst/>
              <a:gdLst/>
              <a:ahLst/>
              <a:cxnLst/>
              <a:rect l="l" t="t" r="r" b="b"/>
              <a:pathLst>
                <a:path w="17550" h="7715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9" name="CustomShape 22"/>
            <p:cNvSpPr/>
            <p:nvPr/>
          </p:nvSpPr>
          <p:spPr>
            <a:xfrm>
              <a:off x="7186320" y="2120040"/>
              <a:ext cx="629280" cy="400320"/>
            </a:xfrm>
            <a:custGeom>
              <a:avLst/>
              <a:gdLst/>
              <a:ahLst/>
              <a:cxnLst/>
              <a:rect l="l" t="t" r="r" b="b"/>
              <a:pathLst>
                <a:path w="23648" h="13317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0" name="CustomShape 23"/>
            <p:cNvSpPr/>
            <p:nvPr/>
          </p:nvSpPr>
          <p:spPr>
            <a:xfrm>
              <a:off x="7143480" y="2058840"/>
              <a:ext cx="649800" cy="365760"/>
            </a:xfrm>
            <a:custGeom>
              <a:avLst/>
              <a:gdLst/>
              <a:ahLst/>
              <a:cxnLst/>
              <a:rect l="l" t="t" r="r" b="b"/>
              <a:pathLst>
                <a:path w="24413" h="12165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1" name="CustomShape 24"/>
            <p:cNvSpPr/>
            <p:nvPr/>
          </p:nvSpPr>
          <p:spPr>
            <a:xfrm>
              <a:off x="7701120" y="2577960"/>
              <a:ext cx="79920" cy="102960"/>
            </a:xfrm>
            <a:custGeom>
              <a:avLst/>
              <a:gdLst/>
              <a:ahLst/>
              <a:cxnLst/>
              <a:rect l="l" t="t" r="r" b="b"/>
              <a:pathLst>
                <a:path w="3022" h="3432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2" name="CustomShape 25"/>
            <p:cNvSpPr/>
            <p:nvPr/>
          </p:nvSpPr>
          <p:spPr>
            <a:xfrm>
              <a:off x="6654600" y="3671640"/>
              <a:ext cx="1108080" cy="1122840"/>
            </a:xfrm>
            <a:custGeom>
              <a:avLst/>
              <a:gdLst/>
              <a:ahLst/>
              <a:cxnLst/>
              <a:rect l="l" t="t" r="r" b="b"/>
              <a:pathLst>
                <a:path w="41632" h="37322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3" name="CustomShape 26"/>
            <p:cNvSpPr/>
            <p:nvPr/>
          </p:nvSpPr>
          <p:spPr>
            <a:xfrm>
              <a:off x="7653240" y="2461320"/>
              <a:ext cx="53640" cy="91080"/>
            </a:xfrm>
            <a:custGeom>
              <a:avLst/>
              <a:gdLst/>
              <a:ahLst/>
              <a:cxnLst/>
              <a:rect l="l" t="t" r="r" b="b"/>
              <a:pathLst>
                <a:path w="2036" h="3038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4" name="CustomShape 27"/>
            <p:cNvSpPr/>
            <p:nvPr/>
          </p:nvSpPr>
          <p:spPr>
            <a:xfrm>
              <a:off x="7555680" y="2705040"/>
              <a:ext cx="115920" cy="89280"/>
            </a:xfrm>
            <a:custGeom>
              <a:avLst/>
              <a:gdLst/>
              <a:ahLst/>
              <a:cxnLst/>
              <a:rect l="l" t="t" r="r" b="b"/>
              <a:pathLst>
                <a:path w="4360" h="2987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5" name="CustomShape 28"/>
            <p:cNvSpPr/>
            <p:nvPr/>
          </p:nvSpPr>
          <p:spPr>
            <a:xfrm>
              <a:off x="7610040" y="4357800"/>
              <a:ext cx="50760" cy="100080"/>
            </a:xfrm>
            <a:custGeom>
              <a:avLst/>
              <a:gdLst/>
              <a:ahLst/>
              <a:cxnLst/>
              <a:rect l="l" t="t" r="r" b="b"/>
              <a:pathLst>
                <a:path w="1921" h="3346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6" name="CustomShape 29"/>
            <p:cNvSpPr/>
            <p:nvPr/>
          </p:nvSpPr>
          <p:spPr>
            <a:xfrm>
              <a:off x="7581240" y="2582640"/>
              <a:ext cx="61200" cy="90720"/>
            </a:xfrm>
            <a:custGeom>
              <a:avLst/>
              <a:gdLst/>
              <a:ahLst/>
              <a:cxnLst/>
              <a:rect l="l" t="t" r="r" b="b"/>
              <a:pathLst>
                <a:path w="2325" h="3038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7" name="CustomShape 30"/>
            <p:cNvSpPr/>
            <p:nvPr/>
          </p:nvSpPr>
          <p:spPr>
            <a:xfrm>
              <a:off x="7519320" y="4542120"/>
              <a:ext cx="64800" cy="91080"/>
            </a:xfrm>
            <a:custGeom>
              <a:avLst/>
              <a:gdLst/>
              <a:ahLst/>
              <a:cxnLst/>
              <a:rect l="l" t="t" r="r" b="b"/>
              <a:pathLst>
                <a:path w="2450" h="3045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8" name="CustomShape 31"/>
            <p:cNvSpPr/>
            <p:nvPr/>
          </p:nvSpPr>
          <p:spPr>
            <a:xfrm>
              <a:off x="7537320" y="4359960"/>
              <a:ext cx="45000" cy="91800"/>
            </a:xfrm>
            <a:custGeom>
              <a:avLst/>
              <a:gdLst/>
              <a:ahLst/>
              <a:cxnLst/>
              <a:rect l="l" t="t" r="r" b="b"/>
              <a:pathLst>
                <a:path w="1706" h="3063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9" name="CustomShape 32"/>
            <p:cNvSpPr/>
            <p:nvPr/>
          </p:nvSpPr>
          <p:spPr>
            <a:xfrm>
              <a:off x="7531200" y="3107160"/>
              <a:ext cx="28080" cy="60120"/>
            </a:xfrm>
            <a:custGeom>
              <a:avLst/>
              <a:gdLst/>
              <a:ahLst/>
              <a:cxnLst/>
              <a:rect l="l" t="t" r="r" b="b"/>
              <a:pathLst>
                <a:path w="1070" h="2007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0" name="CustomShape 33"/>
            <p:cNvSpPr/>
            <p:nvPr/>
          </p:nvSpPr>
          <p:spPr>
            <a:xfrm>
              <a:off x="7499880" y="3405600"/>
              <a:ext cx="29160" cy="60120"/>
            </a:xfrm>
            <a:custGeom>
              <a:avLst/>
              <a:gdLst/>
              <a:ahLst/>
              <a:cxnLst/>
              <a:rect l="l" t="t" r="r" b="b"/>
              <a:pathLst>
                <a:path w="1109" h="2027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1" name="CustomShape 34"/>
            <p:cNvSpPr/>
            <p:nvPr/>
          </p:nvSpPr>
          <p:spPr>
            <a:xfrm>
              <a:off x="7490520" y="3170880"/>
              <a:ext cx="30600" cy="51840"/>
            </a:xfrm>
            <a:custGeom>
              <a:avLst/>
              <a:gdLst/>
              <a:ahLst/>
              <a:cxnLst/>
              <a:rect l="l" t="t" r="r" b="b"/>
              <a:pathLst>
                <a:path w="1174" h="174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2" name="CustomShape 35"/>
            <p:cNvSpPr/>
            <p:nvPr/>
          </p:nvSpPr>
          <p:spPr>
            <a:xfrm>
              <a:off x="7470720" y="3016800"/>
              <a:ext cx="32040" cy="59400"/>
            </a:xfrm>
            <a:custGeom>
              <a:avLst/>
              <a:gdLst/>
              <a:ahLst/>
              <a:cxnLst/>
              <a:rect l="l" t="t" r="r" b="b"/>
              <a:pathLst>
                <a:path w="1229" h="1987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3" name="CustomShape 36"/>
            <p:cNvSpPr/>
            <p:nvPr/>
          </p:nvSpPr>
          <p:spPr>
            <a:xfrm>
              <a:off x="7424280" y="2526120"/>
              <a:ext cx="73440" cy="102240"/>
            </a:xfrm>
            <a:custGeom>
              <a:avLst/>
              <a:gdLst/>
              <a:ahLst/>
              <a:cxnLst/>
              <a:rect l="l" t="t" r="r" b="b"/>
              <a:pathLst>
                <a:path w="2774" h="3417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4" name="CustomShape 37"/>
            <p:cNvSpPr/>
            <p:nvPr/>
          </p:nvSpPr>
          <p:spPr>
            <a:xfrm>
              <a:off x="7396920" y="2668680"/>
              <a:ext cx="87480" cy="96840"/>
            </a:xfrm>
            <a:custGeom>
              <a:avLst/>
              <a:gdLst/>
              <a:ahLst/>
              <a:cxnLst/>
              <a:rect l="l" t="t" r="r" b="b"/>
              <a:pathLst>
                <a:path w="3301" h="3234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5" name="CustomShape 38"/>
            <p:cNvSpPr/>
            <p:nvPr/>
          </p:nvSpPr>
          <p:spPr>
            <a:xfrm>
              <a:off x="7444080" y="3104280"/>
              <a:ext cx="30240" cy="63000"/>
            </a:xfrm>
            <a:custGeom>
              <a:avLst/>
              <a:gdLst/>
              <a:ahLst/>
              <a:cxnLst/>
              <a:rect l="l" t="t" r="r" b="b"/>
              <a:pathLst>
                <a:path w="1156" h="211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6" name="CustomShape 39"/>
            <p:cNvSpPr/>
            <p:nvPr/>
          </p:nvSpPr>
          <p:spPr>
            <a:xfrm>
              <a:off x="7437600" y="3472560"/>
              <a:ext cx="27720" cy="85320"/>
            </a:xfrm>
            <a:custGeom>
              <a:avLst/>
              <a:gdLst/>
              <a:ahLst/>
              <a:cxnLst/>
              <a:rect l="l" t="t" r="r" b="b"/>
              <a:pathLst>
                <a:path w="1064" h="2853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7" name="CustomShape 40"/>
            <p:cNvSpPr/>
            <p:nvPr/>
          </p:nvSpPr>
          <p:spPr>
            <a:xfrm>
              <a:off x="7399080" y="3025080"/>
              <a:ext cx="25560" cy="57600"/>
            </a:xfrm>
            <a:custGeom>
              <a:avLst/>
              <a:gdLst/>
              <a:ahLst/>
              <a:cxnLst/>
              <a:rect l="l" t="t" r="r" b="b"/>
              <a:pathLst>
                <a:path w="977" h="1933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8" name="CustomShape 41"/>
            <p:cNvSpPr/>
            <p:nvPr/>
          </p:nvSpPr>
          <p:spPr>
            <a:xfrm>
              <a:off x="7368480" y="3373920"/>
              <a:ext cx="27000" cy="77760"/>
            </a:xfrm>
            <a:custGeom>
              <a:avLst/>
              <a:gdLst/>
              <a:ahLst/>
              <a:cxnLst/>
              <a:rect l="l" t="t" r="r" b="b"/>
              <a:pathLst>
                <a:path w="1032" h="2606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9" name="CustomShape 42"/>
            <p:cNvSpPr/>
            <p:nvPr/>
          </p:nvSpPr>
          <p:spPr>
            <a:xfrm>
              <a:off x="7233840" y="2445120"/>
              <a:ext cx="132840" cy="241560"/>
            </a:xfrm>
            <a:custGeom>
              <a:avLst/>
              <a:gdLst/>
              <a:ahLst/>
              <a:cxnLst/>
              <a:rect l="l" t="t" r="r" b="b"/>
              <a:pathLst>
                <a:path w="5011" h="8046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0" name="CustomShape 43"/>
            <p:cNvSpPr/>
            <p:nvPr/>
          </p:nvSpPr>
          <p:spPr>
            <a:xfrm>
              <a:off x="7294680" y="3480480"/>
              <a:ext cx="27360" cy="72720"/>
            </a:xfrm>
            <a:custGeom>
              <a:avLst/>
              <a:gdLst/>
              <a:ahLst/>
              <a:cxnLst/>
              <a:rect l="l" t="t" r="r" b="b"/>
              <a:pathLst>
                <a:path w="1047" h="2436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1" name="CustomShape 44"/>
            <p:cNvSpPr/>
            <p:nvPr/>
          </p:nvSpPr>
          <p:spPr>
            <a:xfrm>
              <a:off x="7251840" y="3341520"/>
              <a:ext cx="35640" cy="87480"/>
            </a:xfrm>
            <a:custGeom>
              <a:avLst/>
              <a:gdLst/>
              <a:ahLst/>
              <a:cxnLst/>
              <a:rect l="l" t="t" r="r" b="b"/>
              <a:pathLst>
                <a:path w="1362" h="293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2" name="CustomShape 45"/>
            <p:cNvSpPr/>
            <p:nvPr/>
          </p:nvSpPr>
          <p:spPr>
            <a:xfrm>
              <a:off x="7200720" y="3486600"/>
              <a:ext cx="37440" cy="56880"/>
            </a:xfrm>
            <a:custGeom>
              <a:avLst/>
              <a:gdLst/>
              <a:ahLst/>
              <a:cxnLst/>
              <a:rect l="l" t="t" r="r" b="b"/>
              <a:pathLst>
                <a:path w="1425" h="191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3" name="CustomShape 46"/>
            <p:cNvSpPr/>
            <p:nvPr/>
          </p:nvSpPr>
          <p:spPr>
            <a:xfrm>
              <a:off x="6762600" y="3831120"/>
              <a:ext cx="80280" cy="126000"/>
            </a:xfrm>
            <a:custGeom>
              <a:avLst/>
              <a:gdLst/>
              <a:ahLst/>
              <a:cxnLst/>
              <a:rect l="l" t="t" r="r" b="b"/>
              <a:pathLst>
                <a:path w="3039" h="4214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4" name="CustomShape 47"/>
            <p:cNvSpPr/>
            <p:nvPr/>
          </p:nvSpPr>
          <p:spPr>
            <a:xfrm>
              <a:off x="6788880" y="3928680"/>
              <a:ext cx="48240" cy="178560"/>
            </a:xfrm>
            <a:custGeom>
              <a:avLst/>
              <a:gdLst/>
              <a:ahLst/>
              <a:cxnLst/>
              <a:rect l="l" t="t" r="r" b="b"/>
              <a:pathLst>
                <a:path w="1829" h="5944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5" name="CustomShape 48"/>
            <p:cNvSpPr/>
            <p:nvPr/>
          </p:nvSpPr>
          <p:spPr>
            <a:xfrm>
              <a:off x="6726960" y="4016160"/>
              <a:ext cx="36360" cy="168480"/>
            </a:xfrm>
            <a:custGeom>
              <a:avLst/>
              <a:gdLst/>
              <a:ahLst/>
              <a:cxnLst/>
              <a:rect l="l" t="t" r="r" b="b"/>
              <a:pathLst>
                <a:path w="1385" h="5616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36" name="TextShape 49"/>
          <p:cNvSpPr txBox="1"/>
          <p:nvPr/>
        </p:nvSpPr>
        <p:spPr>
          <a:xfrm>
            <a:off x="216000" y="1800000"/>
            <a:ext cx="3456000" cy="252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300" b="0" strike="noStrike" spc="-1" dirty="0">
                <a:latin typeface="Arial"/>
              </a:rPr>
              <a:t>Przed halą sportową jest stołówka. Jest to miejsce, gdzie młodsi </a:t>
            </a:r>
            <a:r>
              <a:rPr lang="pl-PL" sz="1300" b="0" strike="noStrike" spc="-1" dirty="0" err="1">
                <a:latin typeface="Arial"/>
              </a:rPr>
              <a:t>ucznioweie</a:t>
            </a:r>
            <a:r>
              <a:rPr lang="pl-PL" sz="1300" b="0" strike="noStrike" spc="-1" dirty="0">
                <a:latin typeface="Arial"/>
              </a:rPr>
              <a:t> mogą poczekać na swoich rodziców pod opieką nauczyciela. Jest tam dużo gier i miejsca do zabaw, a opiekunowie przeprowadzają zajęcia plastyczne. Uczniowie mogą zjeść </a:t>
            </a:r>
            <a:r>
              <a:rPr lang="pl-PL" sz="1300" b="0" strike="noStrike" spc="-1" dirty="0" err="1">
                <a:latin typeface="Arial"/>
              </a:rPr>
              <a:t>am</a:t>
            </a:r>
            <a:r>
              <a:rPr lang="pl-PL" sz="1300" b="0" strike="noStrike" spc="-1" dirty="0">
                <a:latin typeface="Arial"/>
              </a:rPr>
              <a:t> obiady na dłuższych przerwach.</a:t>
            </a:r>
          </a:p>
        </p:txBody>
      </p:sp>
      <p:sp>
        <p:nvSpPr>
          <p:cNvPr id="1537" name="TextShape 50"/>
          <p:cNvSpPr txBox="1"/>
          <p:nvPr/>
        </p:nvSpPr>
        <p:spPr>
          <a:xfrm>
            <a:off x="2699792" y="3363838"/>
            <a:ext cx="3276208" cy="172908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300" b="0" strike="noStrike" spc="-1" dirty="0" err="1">
                <a:latin typeface="Arial"/>
              </a:rPr>
              <a:t>Vor</a:t>
            </a:r>
            <a:r>
              <a:rPr lang="pl-PL" sz="1300" b="0" strike="noStrike" spc="-1" dirty="0">
                <a:latin typeface="Arial"/>
              </a:rPr>
              <a:t> der </a:t>
            </a:r>
            <a:r>
              <a:rPr lang="pl-PL" sz="1300" b="0" strike="noStrike" spc="-1" dirty="0" err="1">
                <a:latin typeface="Arial"/>
              </a:rPr>
              <a:t>Sporthalle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befindet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sich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eine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Kantine</a:t>
            </a:r>
            <a:r>
              <a:rPr lang="pl-PL" sz="1300" b="0" strike="noStrike" spc="-1" dirty="0">
                <a:latin typeface="Arial"/>
              </a:rPr>
              <a:t>. Es </a:t>
            </a:r>
            <a:r>
              <a:rPr lang="pl-PL" sz="1300" b="0" strike="noStrike" spc="-1" dirty="0" err="1">
                <a:latin typeface="Arial"/>
              </a:rPr>
              <a:t>ist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ein</a:t>
            </a:r>
            <a:r>
              <a:rPr lang="pl-PL" sz="1300" b="0" strike="noStrike" spc="-1" dirty="0">
                <a:latin typeface="Arial"/>
              </a:rPr>
              <a:t> Ort, an dem </a:t>
            </a:r>
            <a:r>
              <a:rPr lang="pl-PL" sz="1300" b="0" strike="noStrike" spc="-1" dirty="0" err="1">
                <a:latin typeface="Arial"/>
              </a:rPr>
              <a:t>jüngere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Schüler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unter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Aufsicht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eines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Lehrers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auf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ihre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Eltern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warten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können</a:t>
            </a:r>
            <a:r>
              <a:rPr lang="pl-PL" sz="1300" b="0" strike="noStrike" spc="-1" dirty="0">
                <a:latin typeface="Arial"/>
              </a:rPr>
              <a:t>. Es </a:t>
            </a:r>
            <a:r>
              <a:rPr lang="pl-PL" sz="1300" b="0" strike="noStrike" spc="-1" dirty="0" err="1">
                <a:latin typeface="Arial"/>
              </a:rPr>
              <a:t>gibt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viele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Spiele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und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Orte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zum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Spielen</a:t>
            </a:r>
            <a:r>
              <a:rPr lang="pl-PL" sz="1300" b="0" strike="noStrike" spc="-1" dirty="0">
                <a:latin typeface="Arial"/>
              </a:rPr>
              <a:t>, </a:t>
            </a:r>
            <a:r>
              <a:rPr lang="pl-PL" sz="1300" b="0" strike="noStrike" spc="-1" dirty="0" err="1">
                <a:latin typeface="Arial"/>
              </a:rPr>
              <a:t>und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die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spc="-1" dirty="0" err="1" smtClean="0">
                <a:latin typeface="Arial"/>
              </a:rPr>
              <a:t>Betreuer</a:t>
            </a:r>
            <a:r>
              <a:rPr lang="pl-PL" sz="1300" b="0" strike="noStrike" spc="-1" dirty="0" smtClean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geben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Kunstunterricht</a:t>
            </a:r>
            <a:r>
              <a:rPr lang="pl-PL" sz="1300" b="0" strike="noStrike" spc="-1" dirty="0">
                <a:latin typeface="Arial"/>
              </a:rPr>
              <a:t>. In </a:t>
            </a:r>
            <a:r>
              <a:rPr lang="pl-PL" sz="1300" b="0" strike="noStrike" spc="-1" dirty="0" err="1">
                <a:latin typeface="Arial"/>
              </a:rPr>
              <a:t>längeren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Pausen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können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die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Schüler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zu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Mittag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essen</a:t>
            </a:r>
            <a:r>
              <a:rPr lang="pl-PL" sz="1300" b="0" strike="noStrike" spc="-1" dirty="0">
                <a:latin typeface="Arial"/>
              </a:rPr>
              <a:t>.</a:t>
            </a:r>
          </a:p>
        </p:txBody>
      </p:sp>
      <p:grpSp>
        <p:nvGrpSpPr>
          <p:cNvPr id="1538" name="Group 51"/>
          <p:cNvGrpSpPr/>
          <p:nvPr/>
        </p:nvGrpSpPr>
        <p:grpSpPr>
          <a:xfrm>
            <a:off x="4608000" y="1584000"/>
            <a:ext cx="1479240" cy="1386000"/>
            <a:chOff x="4608000" y="1584000"/>
            <a:chExt cx="1479240" cy="1386000"/>
          </a:xfrm>
        </p:grpSpPr>
        <p:grpSp>
          <p:nvGrpSpPr>
            <p:cNvPr id="1539" name="Group 52"/>
            <p:cNvGrpSpPr/>
            <p:nvPr/>
          </p:nvGrpSpPr>
          <p:grpSpPr>
            <a:xfrm>
              <a:off x="4608000" y="1584000"/>
              <a:ext cx="1479240" cy="1386000"/>
              <a:chOff x="4608000" y="1584000"/>
              <a:chExt cx="1479240" cy="1386000"/>
            </a:xfrm>
          </p:grpSpPr>
          <p:sp>
            <p:nvSpPr>
              <p:cNvPr id="1540" name="CustomShape 53"/>
              <p:cNvSpPr/>
              <p:nvPr/>
            </p:nvSpPr>
            <p:spPr>
              <a:xfrm>
                <a:off x="4608000" y="1584000"/>
                <a:ext cx="1479240" cy="1386000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1" name="CustomShape 54"/>
              <p:cNvSpPr/>
              <p:nvPr/>
            </p:nvSpPr>
            <p:spPr>
              <a:xfrm>
                <a:off x="4941360" y="2127960"/>
                <a:ext cx="30600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2" name="CustomShape 55"/>
              <p:cNvSpPr/>
              <p:nvPr/>
            </p:nvSpPr>
            <p:spPr>
              <a:xfrm>
                <a:off x="5007600" y="2027520"/>
                <a:ext cx="315000" cy="209520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3" name="CustomShape 56"/>
              <p:cNvSpPr/>
              <p:nvPr/>
            </p:nvSpPr>
            <p:spPr>
              <a:xfrm>
                <a:off x="5075280" y="1937160"/>
                <a:ext cx="311760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4" name="CustomShape 57"/>
              <p:cNvSpPr/>
              <p:nvPr/>
            </p:nvSpPr>
            <p:spPr>
              <a:xfrm>
                <a:off x="5129640" y="1838880"/>
                <a:ext cx="309600" cy="188280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5" name="CustomShape 58"/>
              <p:cNvSpPr/>
              <p:nvPr/>
            </p:nvSpPr>
            <p:spPr>
              <a:xfrm>
                <a:off x="5189760" y="1716120"/>
                <a:ext cx="306720" cy="23616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6" name="CustomShape 59"/>
              <p:cNvSpPr/>
              <p:nvPr/>
            </p:nvSpPr>
            <p:spPr>
              <a:xfrm>
                <a:off x="5367600" y="2396880"/>
                <a:ext cx="301680" cy="211320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7" name="CustomShape 60"/>
              <p:cNvSpPr/>
              <p:nvPr/>
            </p:nvSpPr>
            <p:spPr>
              <a:xfrm>
                <a:off x="5413320" y="2315520"/>
                <a:ext cx="329400" cy="213840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8" name="CustomShape 61"/>
              <p:cNvSpPr/>
              <p:nvPr/>
            </p:nvSpPr>
            <p:spPr>
              <a:xfrm>
                <a:off x="5484240" y="2215800"/>
                <a:ext cx="33480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9" name="CustomShape 62"/>
              <p:cNvSpPr/>
              <p:nvPr/>
            </p:nvSpPr>
            <p:spPr>
              <a:xfrm>
                <a:off x="5541840" y="2107800"/>
                <a:ext cx="338400" cy="213480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0" name="CustomShape 63"/>
              <p:cNvSpPr/>
              <p:nvPr/>
            </p:nvSpPr>
            <p:spPr>
              <a:xfrm>
                <a:off x="5588640" y="2023560"/>
                <a:ext cx="347400" cy="212400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551" name="Group 64"/>
            <p:cNvGrpSpPr/>
            <p:nvPr/>
          </p:nvGrpSpPr>
          <p:grpSpPr>
            <a:xfrm>
              <a:off x="5721120" y="1891440"/>
              <a:ext cx="164880" cy="76680"/>
              <a:chOff x="5721120" y="1891440"/>
              <a:chExt cx="164880" cy="76680"/>
            </a:xfrm>
          </p:grpSpPr>
          <p:sp>
            <p:nvSpPr>
              <p:cNvPr id="1552" name="CustomShape 65"/>
              <p:cNvSpPr/>
              <p:nvPr/>
            </p:nvSpPr>
            <p:spPr>
              <a:xfrm>
                <a:off x="5721120" y="1908000"/>
                <a:ext cx="108000" cy="6012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3" name="CustomShape 66"/>
              <p:cNvSpPr/>
              <p:nvPr/>
            </p:nvSpPr>
            <p:spPr>
              <a:xfrm>
                <a:off x="5793840" y="1891440"/>
                <a:ext cx="9216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554" name="Group 67"/>
            <p:cNvGrpSpPr/>
            <p:nvPr/>
          </p:nvGrpSpPr>
          <p:grpSpPr>
            <a:xfrm>
              <a:off x="5423760" y="2791800"/>
              <a:ext cx="96120" cy="113400"/>
              <a:chOff x="5423760" y="2791800"/>
              <a:chExt cx="96120" cy="113400"/>
            </a:xfrm>
          </p:grpSpPr>
          <p:sp>
            <p:nvSpPr>
              <p:cNvPr id="1555" name="CustomShape 68"/>
              <p:cNvSpPr/>
              <p:nvPr/>
            </p:nvSpPr>
            <p:spPr>
              <a:xfrm>
                <a:off x="5432760" y="2791800"/>
                <a:ext cx="87120" cy="7488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6" name="CustomShape 69"/>
              <p:cNvSpPr/>
              <p:nvPr/>
            </p:nvSpPr>
            <p:spPr>
              <a:xfrm>
                <a:off x="5423760" y="2835000"/>
                <a:ext cx="7308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557" name="Group 70"/>
          <p:cNvGrpSpPr/>
          <p:nvPr/>
        </p:nvGrpSpPr>
        <p:grpSpPr>
          <a:xfrm>
            <a:off x="949680" y="3770280"/>
            <a:ext cx="850320" cy="909720"/>
            <a:chOff x="949680" y="3770280"/>
            <a:chExt cx="850320" cy="909720"/>
          </a:xfrm>
        </p:grpSpPr>
        <p:grpSp>
          <p:nvGrpSpPr>
            <p:cNvPr id="1558" name="Group 71"/>
            <p:cNvGrpSpPr/>
            <p:nvPr/>
          </p:nvGrpSpPr>
          <p:grpSpPr>
            <a:xfrm>
              <a:off x="949680" y="3770280"/>
              <a:ext cx="850320" cy="909720"/>
              <a:chOff x="949680" y="3770280"/>
              <a:chExt cx="850320" cy="909720"/>
            </a:xfrm>
          </p:grpSpPr>
          <p:sp>
            <p:nvSpPr>
              <p:cNvPr id="1559" name="CustomShape 72"/>
              <p:cNvSpPr/>
              <p:nvPr/>
            </p:nvSpPr>
            <p:spPr>
              <a:xfrm>
                <a:off x="970560" y="3775680"/>
                <a:ext cx="176760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0" name="CustomShape 73"/>
              <p:cNvSpPr/>
              <p:nvPr/>
            </p:nvSpPr>
            <p:spPr>
              <a:xfrm>
                <a:off x="1289160" y="4275360"/>
                <a:ext cx="480600" cy="381240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1" name="CustomShape 74"/>
              <p:cNvSpPr/>
              <p:nvPr/>
            </p:nvSpPr>
            <p:spPr>
              <a:xfrm>
                <a:off x="949680" y="3770280"/>
                <a:ext cx="850320" cy="909720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562" name="Group 75"/>
            <p:cNvGrpSpPr/>
            <p:nvPr/>
          </p:nvGrpSpPr>
          <p:grpSpPr>
            <a:xfrm>
              <a:off x="1611000" y="4261680"/>
              <a:ext cx="123480" cy="107280"/>
              <a:chOff x="1611000" y="4261680"/>
              <a:chExt cx="123480" cy="107280"/>
            </a:xfrm>
          </p:grpSpPr>
          <p:sp>
            <p:nvSpPr>
              <p:cNvPr id="1563" name="CustomShape 76"/>
              <p:cNvSpPr/>
              <p:nvPr/>
            </p:nvSpPr>
            <p:spPr>
              <a:xfrm>
                <a:off x="1611000" y="4261680"/>
                <a:ext cx="88920" cy="9216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4" name="CustomShape 77"/>
              <p:cNvSpPr/>
              <p:nvPr/>
            </p:nvSpPr>
            <p:spPr>
              <a:xfrm>
                <a:off x="1673280" y="4279320"/>
                <a:ext cx="61200" cy="8964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CustomShape 1"/>
          <p:cNvSpPr/>
          <p:nvPr/>
        </p:nvSpPr>
        <p:spPr>
          <a:xfrm>
            <a:off x="-216000" y="131760"/>
            <a:ext cx="604800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Permanent Marker"/>
                <a:ea typeface="Permanent Marker"/>
              </a:rPr>
              <a:t>To jeden z naszych korytarzy - Das ist einer unserer Korridore  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566" name="CustomShape 2"/>
          <p:cNvSpPr/>
          <p:nvPr/>
        </p:nvSpPr>
        <p:spPr>
          <a:xfrm>
            <a:off x="2409120" y="1652040"/>
            <a:ext cx="14932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7" name="CustomShape 3"/>
          <p:cNvSpPr/>
          <p:nvPr/>
        </p:nvSpPr>
        <p:spPr>
          <a:xfrm>
            <a:off x="2895480" y="2446200"/>
            <a:ext cx="550440" cy="3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8" name="CustomShape 4"/>
          <p:cNvSpPr/>
          <p:nvPr/>
        </p:nvSpPr>
        <p:spPr>
          <a:xfrm>
            <a:off x="3999240" y="3151800"/>
            <a:ext cx="550440" cy="3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9" name="CustomShape 5"/>
          <p:cNvSpPr/>
          <p:nvPr/>
        </p:nvSpPr>
        <p:spPr>
          <a:xfrm>
            <a:off x="4633920" y="3063600"/>
            <a:ext cx="14932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15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1570" name="CustomShape 6"/>
          <p:cNvSpPr/>
          <p:nvPr/>
        </p:nvSpPr>
        <p:spPr>
          <a:xfrm>
            <a:off x="5120280" y="3857760"/>
            <a:ext cx="550440" cy="3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1" name="CustomShape 7"/>
          <p:cNvSpPr/>
          <p:nvPr/>
        </p:nvSpPr>
        <p:spPr>
          <a:xfrm>
            <a:off x="1774440" y="1740600"/>
            <a:ext cx="550440" cy="3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72" name="Obraz 1571"/>
          <p:cNvPicPr/>
          <p:nvPr/>
        </p:nvPicPr>
        <p:blipFill>
          <a:blip r:embed="rId2" cstate="print"/>
          <a:stretch/>
        </p:blipFill>
        <p:spPr>
          <a:xfrm>
            <a:off x="92880" y="792000"/>
            <a:ext cx="2571120" cy="1941120"/>
          </a:xfrm>
          <a:prstGeom prst="rect">
            <a:avLst/>
          </a:prstGeom>
          <a:ln>
            <a:noFill/>
          </a:ln>
        </p:spPr>
      </p:pic>
      <p:pic>
        <p:nvPicPr>
          <p:cNvPr id="1573" name="Obraz 1572"/>
          <p:cNvPicPr/>
          <p:nvPr/>
        </p:nvPicPr>
        <p:blipFill>
          <a:blip r:embed="rId3" cstate="print"/>
          <a:stretch/>
        </p:blipFill>
        <p:spPr>
          <a:xfrm>
            <a:off x="3024000" y="794520"/>
            <a:ext cx="2592000" cy="1944000"/>
          </a:xfrm>
          <a:prstGeom prst="rect">
            <a:avLst/>
          </a:prstGeom>
          <a:ln>
            <a:noFill/>
          </a:ln>
        </p:spPr>
      </p:pic>
      <p:sp>
        <p:nvSpPr>
          <p:cNvPr id="1574" name="TextShape 8"/>
          <p:cNvSpPr txBox="1"/>
          <p:nvPr/>
        </p:nvSpPr>
        <p:spPr>
          <a:xfrm>
            <a:off x="144000" y="2925720"/>
            <a:ext cx="8712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800" b="0" strike="noStrike" spc="-1">
                <a:latin typeface="Arial"/>
              </a:rPr>
              <a:t> A tutaj przygotowania do projektu - Und hier ist die Vorbereitung für das Projekt</a:t>
            </a:r>
          </a:p>
        </p:txBody>
      </p:sp>
      <p:pic>
        <p:nvPicPr>
          <p:cNvPr id="1575" name="Obraz 1574"/>
          <p:cNvPicPr/>
          <p:nvPr/>
        </p:nvPicPr>
        <p:blipFill>
          <a:blip r:embed="rId4" cstate="print"/>
          <a:stretch/>
        </p:blipFill>
        <p:spPr>
          <a:xfrm>
            <a:off x="3240000" y="3307680"/>
            <a:ext cx="2448000" cy="1836000"/>
          </a:xfrm>
          <a:prstGeom prst="rect">
            <a:avLst/>
          </a:prstGeom>
          <a:ln>
            <a:noFill/>
          </a:ln>
        </p:spPr>
      </p:pic>
      <p:grpSp>
        <p:nvGrpSpPr>
          <p:cNvPr id="1576" name="Group 9"/>
          <p:cNvGrpSpPr/>
          <p:nvPr/>
        </p:nvGrpSpPr>
        <p:grpSpPr>
          <a:xfrm>
            <a:off x="740520" y="3960000"/>
            <a:ext cx="771480" cy="497520"/>
            <a:chOff x="740520" y="3960000"/>
            <a:chExt cx="771480" cy="497520"/>
          </a:xfrm>
        </p:grpSpPr>
        <p:sp>
          <p:nvSpPr>
            <p:cNvPr id="1577" name="CustomShape 10"/>
            <p:cNvSpPr/>
            <p:nvPr/>
          </p:nvSpPr>
          <p:spPr>
            <a:xfrm>
              <a:off x="852840" y="3960000"/>
              <a:ext cx="627120" cy="471240"/>
            </a:xfrm>
            <a:custGeom>
              <a:avLst/>
              <a:gdLst/>
              <a:ahLst/>
              <a:cxnLst/>
              <a:rect l="l" t="t" r="r" b="b"/>
              <a:pathLst>
                <a:path w="18974" h="14262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8" name="CustomShape 11"/>
            <p:cNvSpPr/>
            <p:nvPr/>
          </p:nvSpPr>
          <p:spPr>
            <a:xfrm>
              <a:off x="740520" y="3960360"/>
              <a:ext cx="771480" cy="497160"/>
            </a:xfrm>
            <a:custGeom>
              <a:avLst/>
              <a:gdLst/>
              <a:ahLst/>
              <a:cxnLst/>
              <a:rect l="l" t="t" r="r" b="b"/>
              <a:pathLst>
                <a:path w="23338" h="15041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79" name="Group 12"/>
          <p:cNvGrpSpPr/>
          <p:nvPr/>
        </p:nvGrpSpPr>
        <p:grpSpPr>
          <a:xfrm>
            <a:off x="7148520" y="942480"/>
            <a:ext cx="771480" cy="497520"/>
            <a:chOff x="7148520" y="942480"/>
            <a:chExt cx="771480" cy="497520"/>
          </a:xfrm>
        </p:grpSpPr>
        <p:sp>
          <p:nvSpPr>
            <p:cNvPr id="1580" name="CustomShape 13"/>
            <p:cNvSpPr/>
            <p:nvPr/>
          </p:nvSpPr>
          <p:spPr>
            <a:xfrm>
              <a:off x="7260840" y="942480"/>
              <a:ext cx="627120" cy="471240"/>
            </a:xfrm>
            <a:custGeom>
              <a:avLst/>
              <a:gdLst/>
              <a:ahLst/>
              <a:cxnLst/>
              <a:rect l="l" t="t" r="r" b="b"/>
              <a:pathLst>
                <a:path w="18974" h="14262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1" name="CustomShape 14"/>
            <p:cNvSpPr/>
            <p:nvPr/>
          </p:nvSpPr>
          <p:spPr>
            <a:xfrm>
              <a:off x="7148520" y="942840"/>
              <a:ext cx="771480" cy="497160"/>
            </a:xfrm>
            <a:custGeom>
              <a:avLst/>
              <a:gdLst/>
              <a:ahLst/>
              <a:cxnLst/>
              <a:rect l="l" t="t" r="r" b="b"/>
              <a:pathLst>
                <a:path w="23338" h="15041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82" name="Group 15"/>
          <p:cNvGrpSpPr/>
          <p:nvPr/>
        </p:nvGrpSpPr>
        <p:grpSpPr>
          <a:xfrm>
            <a:off x="7560000" y="3960000"/>
            <a:ext cx="771480" cy="497520"/>
            <a:chOff x="7560000" y="3960000"/>
            <a:chExt cx="771480" cy="497520"/>
          </a:xfrm>
        </p:grpSpPr>
        <p:sp>
          <p:nvSpPr>
            <p:cNvPr id="1583" name="CustomShape 16"/>
            <p:cNvSpPr/>
            <p:nvPr/>
          </p:nvSpPr>
          <p:spPr>
            <a:xfrm>
              <a:off x="7672320" y="3960000"/>
              <a:ext cx="627120" cy="471240"/>
            </a:xfrm>
            <a:custGeom>
              <a:avLst/>
              <a:gdLst/>
              <a:ahLst/>
              <a:cxnLst/>
              <a:rect l="l" t="t" r="r" b="b"/>
              <a:pathLst>
                <a:path w="18974" h="14262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4" name="CustomShape 17"/>
            <p:cNvSpPr/>
            <p:nvPr/>
          </p:nvSpPr>
          <p:spPr>
            <a:xfrm>
              <a:off x="7560000" y="3960360"/>
              <a:ext cx="771480" cy="497160"/>
            </a:xfrm>
            <a:custGeom>
              <a:avLst/>
              <a:gdLst/>
              <a:ahLst/>
              <a:cxnLst/>
              <a:rect l="l" t="t" r="r" b="b"/>
              <a:pathLst>
                <a:path w="23338" h="15041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CustomShape 1"/>
          <p:cNvSpPr/>
          <p:nvPr/>
        </p:nvSpPr>
        <p:spPr>
          <a:xfrm>
            <a:off x="2008800" y="851760"/>
            <a:ext cx="512568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Permanent Marker"/>
                <a:ea typeface="Permanent Marker"/>
              </a:rPr>
              <a:t>Dziękujemy za obejrzenie!</a:t>
            </a: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Permanent Marker"/>
                <a:ea typeface="Permanent Marker"/>
              </a:rPr>
              <a:t>Vielen Dank fürs Zuschauen!</a:t>
            </a: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Permanent Marker"/>
                <a:ea typeface="Permanent Marker"/>
              </a:rPr>
              <a:t>Tschüss!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586" name="CustomShape 2"/>
          <p:cNvSpPr/>
          <p:nvPr/>
        </p:nvSpPr>
        <p:spPr>
          <a:xfrm>
            <a:off x="9883080" y="1935360"/>
            <a:ext cx="3960" cy="360"/>
          </a:xfrm>
          <a:custGeom>
            <a:avLst/>
            <a:gdLst/>
            <a:ahLst/>
            <a:cxnLst/>
            <a:rect l="l" t="t" r="r" b="b"/>
            <a:pathLst>
              <a:path w="213" h="56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87" name="Group 3"/>
          <p:cNvGrpSpPr/>
          <p:nvPr/>
        </p:nvGrpSpPr>
        <p:grpSpPr>
          <a:xfrm>
            <a:off x="6091920" y="1945800"/>
            <a:ext cx="969120" cy="1297800"/>
            <a:chOff x="6091920" y="1945800"/>
            <a:chExt cx="969120" cy="1297800"/>
          </a:xfrm>
        </p:grpSpPr>
        <p:sp>
          <p:nvSpPr>
            <p:cNvPr id="1588" name="CustomShape 4"/>
            <p:cNvSpPr/>
            <p:nvPr/>
          </p:nvSpPr>
          <p:spPr>
            <a:xfrm rot="4240800">
              <a:off x="6246360" y="2859840"/>
              <a:ext cx="416880" cy="281160"/>
            </a:xfrm>
            <a:custGeom>
              <a:avLst/>
              <a:gdLst/>
              <a:ahLst/>
              <a:cxnLst/>
              <a:rect l="l" t="t" r="r" b="b"/>
              <a:pathLst>
                <a:path w="36581" h="24679">
                  <a:moveTo>
                    <a:pt x="31166" y="964"/>
                  </a:moveTo>
                  <a:cubicBezTo>
                    <a:pt x="31974" y="964"/>
                    <a:pt x="32606" y="1530"/>
                    <a:pt x="33065" y="2663"/>
                  </a:cubicBezTo>
                  <a:cubicBezTo>
                    <a:pt x="33207" y="3722"/>
                    <a:pt x="32056" y="4744"/>
                    <a:pt x="31391" y="5384"/>
                  </a:cubicBezTo>
                  <a:cubicBezTo>
                    <a:pt x="30359" y="6380"/>
                    <a:pt x="29054" y="7127"/>
                    <a:pt x="27825" y="7849"/>
                  </a:cubicBezTo>
                  <a:cubicBezTo>
                    <a:pt x="25223" y="9381"/>
                    <a:pt x="22571" y="10820"/>
                    <a:pt x="19985" y="12385"/>
                  </a:cubicBezTo>
                  <a:cubicBezTo>
                    <a:pt x="16431" y="14533"/>
                    <a:pt x="12929" y="16766"/>
                    <a:pt x="9462" y="19051"/>
                  </a:cubicBezTo>
                  <a:cubicBezTo>
                    <a:pt x="7743" y="20185"/>
                    <a:pt x="6045" y="21346"/>
                    <a:pt x="4354" y="22518"/>
                  </a:cubicBezTo>
                  <a:cubicBezTo>
                    <a:pt x="3760" y="22930"/>
                    <a:pt x="3306" y="23106"/>
                    <a:pt x="2933" y="23106"/>
                  </a:cubicBezTo>
                  <a:cubicBezTo>
                    <a:pt x="2108" y="23106"/>
                    <a:pt x="1682" y="22241"/>
                    <a:pt x="1012" y="21160"/>
                  </a:cubicBezTo>
                  <a:lnTo>
                    <a:pt x="1012" y="21160"/>
                  </a:lnTo>
                  <a:cubicBezTo>
                    <a:pt x="6696" y="17370"/>
                    <a:pt x="12182" y="13293"/>
                    <a:pt x="17714" y="9286"/>
                  </a:cubicBezTo>
                  <a:cubicBezTo>
                    <a:pt x="21526" y="6523"/>
                    <a:pt x="25788" y="2599"/>
                    <a:pt x="30354" y="1131"/>
                  </a:cubicBezTo>
                  <a:cubicBezTo>
                    <a:pt x="30642" y="1019"/>
                    <a:pt x="30913" y="964"/>
                    <a:pt x="31166" y="964"/>
                  </a:cubicBezTo>
                  <a:close/>
                  <a:moveTo>
                    <a:pt x="31212" y="0"/>
                  </a:moveTo>
                  <a:cubicBezTo>
                    <a:pt x="28234" y="0"/>
                    <a:pt x="23834" y="3945"/>
                    <a:pt x="22177" y="5104"/>
                  </a:cubicBezTo>
                  <a:cubicBezTo>
                    <a:pt x="14832" y="10247"/>
                    <a:pt x="7729" y="15732"/>
                    <a:pt x="257" y="20694"/>
                  </a:cubicBezTo>
                  <a:cubicBezTo>
                    <a:pt x="212" y="20723"/>
                    <a:pt x="177" y="20757"/>
                    <a:pt x="150" y="20793"/>
                  </a:cubicBezTo>
                  <a:lnTo>
                    <a:pt x="150" y="20793"/>
                  </a:lnTo>
                  <a:cubicBezTo>
                    <a:pt x="42" y="20906"/>
                    <a:pt x="1" y="21073"/>
                    <a:pt x="113" y="21246"/>
                  </a:cubicBezTo>
                  <a:cubicBezTo>
                    <a:pt x="814" y="22331"/>
                    <a:pt x="1600" y="23337"/>
                    <a:pt x="2211" y="24476"/>
                  </a:cubicBezTo>
                  <a:cubicBezTo>
                    <a:pt x="2278" y="24599"/>
                    <a:pt x="2428" y="24679"/>
                    <a:pt x="2572" y="24679"/>
                  </a:cubicBezTo>
                  <a:cubicBezTo>
                    <a:pt x="2640" y="24679"/>
                    <a:pt x="2707" y="24661"/>
                    <a:pt x="2763" y="24621"/>
                  </a:cubicBezTo>
                  <a:cubicBezTo>
                    <a:pt x="10565" y="19103"/>
                    <a:pt x="18632" y="13705"/>
                    <a:pt x="27063" y="9198"/>
                  </a:cubicBezTo>
                  <a:cubicBezTo>
                    <a:pt x="29366" y="7965"/>
                    <a:pt x="36581" y="3996"/>
                    <a:pt x="32887" y="608"/>
                  </a:cubicBezTo>
                  <a:cubicBezTo>
                    <a:pt x="32421" y="181"/>
                    <a:pt x="31849" y="0"/>
                    <a:pt x="31212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9" name="CustomShape 5"/>
            <p:cNvSpPr/>
            <p:nvPr/>
          </p:nvSpPr>
          <p:spPr>
            <a:xfrm rot="4240800">
              <a:off x="6217200" y="2807280"/>
              <a:ext cx="85320" cy="70560"/>
            </a:xfrm>
            <a:custGeom>
              <a:avLst/>
              <a:gdLst/>
              <a:ahLst/>
              <a:cxnLst/>
              <a:rect l="l" t="t" r="r" b="b"/>
              <a:pathLst>
                <a:path w="7551" h="6237">
                  <a:moveTo>
                    <a:pt x="4620" y="1"/>
                  </a:moveTo>
                  <a:cubicBezTo>
                    <a:pt x="4558" y="1"/>
                    <a:pt x="4492" y="17"/>
                    <a:pt x="4425" y="53"/>
                  </a:cubicBezTo>
                  <a:cubicBezTo>
                    <a:pt x="3001" y="814"/>
                    <a:pt x="1572" y="1555"/>
                    <a:pt x="279" y="2528"/>
                  </a:cubicBezTo>
                  <a:cubicBezTo>
                    <a:pt x="115" y="2653"/>
                    <a:pt x="1" y="2883"/>
                    <a:pt x="136" y="3080"/>
                  </a:cubicBezTo>
                  <a:cubicBezTo>
                    <a:pt x="809" y="4062"/>
                    <a:pt x="1420" y="5083"/>
                    <a:pt x="2126" y="6040"/>
                  </a:cubicBezTo>
                  <a:cubicBezTo>
                    <a:pt x="2220" y="6167"/>
                    <a:pt x="2339" y="6236"/>
                    <a:pt x="2473" y="6236"/>
                  </a:cubicBezTo>
                  <a:cubicBezTo>
                    <a:pt x="2539" y="6236"/>
                    <a:pt x="2608" y="6220"/>
                    <a:pt x="2679" y="6186"/>
                  </a:cubicBezTo>
                  <a:cubicBezTo>
                    <a:pt x="4276" y="5415"/>
                    <a:pt x="6059" y="4595"/>
                    <a:pt x="7281" y="3271"/>
                  </a:cubicBezTo>
                  <a:cubicBezTo>
                    <a:pt x="7551" y="2977"/>
                    <a:pt x="7280" y="2572"/>
                    <a:pt x="6979" y="2572"/>
                  </a:cubicBezTo>
                  <a:cubicBezTo>
                    <a:pt x="6887" y="2572"/>
                    <a:pt x="6793" y="2610"/>
                    <a:pt x="6710" y="2699"/>
                  </a:cubicBezTo>
                  <a:cubicBezTo>
                    <a:pt x="5624" y="3876"/>
                    <a:pt x="4049" y="4634"/>
                    <a:pt x="2602" y="5329"/>
                  </a:cubicBezTo>
                  <a:lnTo>
                    <a:pt x="2602" y="5329"/>
                  </a:lnTo>
                  <a:cubicBezTo>
                    <a:pt x="2057" y="4558"/>
                    <a:pt x="1561" y="3755"/>
                    <a:pt x="1035" y="2972"/>
                  </a:cubicBezTo>
                  <a:lnTo>
                    <a:pt x="1035" y="2972"/>
                  </a:lnTo>
                  <a:cubicBezTo>
                    <a:pt x="2234" y="2120"/>
                    <a:pt x="3535" y="1443"/>
                    <a:pt x="4832" y="750"/>
                  </a:cubicBezTo>
                  <a:cubicBezTo>
                    <a:pt x="5224" y="540"/>
                    <a:pt x="4984" y="1"/>
                    <a:pt x="4620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0" name="CustomShape 6"/>
            <p:cNvSpPr/>
            <p:nvPr/>
          </p:nvSpPr>
          <p:spPr>
            <a:xfrm rot="4240800">
              <a:off x="6236280" y="2815200"/>
              <a:ext cx="27720" cy="37080"/>
            </a:xfrm>
            <a:custGeom>
              <a:avLst/>
              <a:gdLst/>
              <a:ahLst/>
              <a:cxnLst/>
              <a:rect l="l" t="t" r="r" b="b"/>
              <a:pathLst>
                <a:path w="2492" h="3310">
                  <a:moveTo>
                    <a:pt x="551" y="0"/>
                  </a:moveTo>
                  <a:cubicBezTo>
                    <a:pt x="279" y="0"/>
                    <a:pt x="0" y="292"/>
                    <a:pt x="173" y="607"/>
                  </a:cubicBezTo>
                  <a:cubicBezTo>
                    <a:pt x="639" y="1454"/>
                    <a:pt x="987" y="2363"/>
                    <a:pt x="1574" y="3138"/>
                  </a:cubicBezTo>
                  <a:cubicBezTo>
                    <a:pt x="1665" y="3259"/>
                    <a:pt x="1791" y="3309"/>
                    <a:pt x="1914" y="3309"/>
                  </a:cubicBezTo>
                  <a:cubicBezTo>
                    <a:pt x="2209" y="3309"/>
                    <a:pt x="2492" y="3023"/>
                    <a:pt x="2270" y="2730"/>
                  </a:cubicBezTo>
                  <a:cubicBezTo>
                    <a:pt x="1685" y="1954"/>
                    <a:pt x="1337" y="1045"/>
                    <a:pt x="871" y="201"/>
                  </a:cubicBezTo>
                  <a:cubicBezTo>
                    <a:pt x="793" y="59"/>
                    <a:pt x="673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1" name="CustomShape 7"/>
            <p:cNvSpPr/>
            <p:nvPr/>
          </p:nvSpPr>
          <p:spPr>
            <a:xfrm rot="4240800">
              <a:off x="6251760" y="2824920"/>
              <a:ext cx="30240" cy="42480"/>
            </a:xfrm>
            <a:custGeom>
              <a:avLst/>
              <a:gdLst/>
              <a:ahLst/>
              <a:cxnLst/>
              <a:rect l="l" t="t" r="r" b="b"/>
              <a:pathLst>
                <a:path w="2698" h="3775">
                  <a:moveTo>
                    <a:pt x="553" y="0"/>
                  </a:moveTo>
                  <a:cubicBezTo>
                    <a:pt x="279" y="0"/>
                    <a:pt x="1" y="292"/>
                    <a:pt x="177" y="607"/>
                  </a:cubicBezTo>
                  <a:cubicBezTo>
                    <a:pt x="731" y="1593"/>
                    <a:pt x="1352" y="2546"/>
                    <a:pt x="1846" y="3567"/>
                  </a:cubicBezTo>
                  <a:cubicBezTo>
                    <a:pt x="1916" y="3713"/>
                    <a:pt x="2033" y="3774"/>
                    <a:pt x="2153" y="3774"/>
                  </a:cubicBezTo>
                  <a:cubicBezTo>
                    <a:pt x="2417" y="3774"/>
                    <a:pt x="2698" y="3480"/>
                    <a:pt x="2543" y="3160"/>
                  </a:cubicBezTo>
                  <a:cubicBezTo>
                    <a:pt x="2050" y="2139"/>
                    <a:pt x="1428" y="1187"/>
                    <a:pt x="874" y="198"/>
                  </a:cubicBezTo>
                  <a:cubicBezTo>
                    <a:pt x="795" y="58"/>
                    <a:pt x="675" y="0"/>
                    <a:pt x="553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2" name="CustomShape 8"/>
            <p:cNvSpPr/>
            <p:nvPr/>
          </p:nvSpPr>
          <p:spPr>
            <a:xfrm rot="4240800">
              <a:off x="6100920" y="2707560"/>
              <a:ext cx="168480" cy="117720"/>
            </a:xfrm>
            <a:custGeom>
              <a:avLst/>
              <a:gdLst/>
              <a:ahLst/>
              <a:cxnLst/>
              <a:rect l="l" t="t" r="r" b="b"/>
              <a:pathLst>
                <a:path w="14807" h="10367">
                  <a:moveTo>
                    <a:pt x="10305" y="1"/>
                  </a:moveTo>
                  <a:cubicBezTo>
                    <a:pt x="9441" y="1"/>
                    <a:pt x="8570" y="191"/>
                    <a:pt x="7696" y="511"/>
                  </a:cubicBezTo>
                  <a:cubicBezTo>
                    <a:pt x="4796" y="1568"/>
                    <a:pt x="4692" y="5792"/>
                    <a:pt x="1312" y="5792"/>
                  </a:cubicBezTo>
                  <a:cubicBezTo>
                    <a:pt x="1096" y="5792"/>
                    <a:pt x="868" y="5774"/>
                    <a:pt x="624" y="5738"/>
                  </a:cubicBezTo>
                  <a:cubicBezTo>
                    <a:pt x="599" y="5734"/>
                    <a:pt x="573" y="5733"/>
                    <a:pt x="548" y="5733"/>
                  </a:cubicBezTo>
                  <a:cubicBezTo>
                    <a:pt x="240" y="5733"/>
                    <a:pt x="1" y="6018"/>
                    <a:pt x="169" y="6330"/>
                  </a:cubicBezTo>
                  <a:cubicBezTo>
                    <a:pt x="1532" y="8869"/>
                    <a:pt x="4186" y="10366"/>
                    <a:pt x="7005" y="10366"/>
                  </a:cubicBezTo>
                  <a:cubicBezTo>
                    <a:pt x="7515" y="10366"/>
                    <a:pt x="8031" y="10317"/>
                    <a:pt x="8546" y="10216"/>
                  </a:cubicBezTo>
                  <a:cubicBezTo>
                    <a:pt x="11407" y="9657"/>
                    <a:pt x="14807" y="7445"/>
                    <a:pt x="14807" y="4135"/>
                  </a:cubicBezTo>
                  <a:cubicBezTo>
                    <a:pt x="14807" y="3876"/>
                    <a:pt x="14605" y="3746"/>
                    <a:pt x="14403" y="3746"/>
                  </a:cubicBezTo>
                  <a:cubicBezTo>
                    <a:pt x="14202" y="3746"/>
                    <a:pt x="14000" y="3876"/>
                    <a:pt x="14000" y="4135"/>
                  </a:cubicBezTo>
                  <a:cubicBezTo>
                    <a:pt x="14000" y="7248"/>
                    <a:pt x="10547" y="9148"/>
                    <a:pt x="7895" y="9495"/>
                  </a:cubicBezTo>
                  <a:cubicBezTo>
                    <a:pt x="7581" y="9536"/>
                    <a:pt x="7268" y="9556"/>
                    <a:pt x="6959" y="9556"/>
                  </a:cubicBezTo>
                  <a:cubicBezTo>
                    <a:pt x="4686" y="9556"/>
                    <a:pt x="2587" y="8472"/>
                    <a:pt x="1293" y="6619"/>
                  </a:cubicBezTo>
                  <a:lnTo>
                    <a:pt x="1293" y="6619"/>
                  </a:lnTo>
                  <a:cubicBezTo>
                    <a:pt x="1452" y="6631"/>
                    <a:pt x="1611" y="6638"/>
                    <a:pt x="1768" y="6638"/>
                  </a:cubicBezTo>
                  <a:cubicBezTo>
                    <a:pt x="2616" y="6638"/>
                    <a:pt x="3431" y="6442"/>
                    <a:pt x="4086" y="5766"/>
                  </a:cubicBezTo>
                  <a:cubicBezTo>
                    <a:pt x="4916" y="4911"/>
                    <a:pt x="5485" y="3967"/>
                    <a:pt x="6093" y="2944"/>
                  </a:cubicBezTo>
                  <a:cubicBezTo>
                    <a:pt x="6937" y="1523"/>
                    <a:pt x="8562" y="777"/>
                    <a:pt x="10178" y="777"/>
                  </a:cubicBezTo>
                  <a:cubicBezTo>
                    <a:pt x="10919" y="777"/>
                    <a:pt x="11657" y="933"/>
                    <a:pt x="12317" y="1253"/>
                  </a:cubicBezTo>
                  <a:cubicBezTo>
                    <a:pt x="12381" y="1284"/>
                    <a:pt x="12444" y="1298"/>
                    <a:pt x="12504" y="1298"/>
                  </a:cubicBezTo>
                  <a:cubicBezTo>
                    <a:pt x="12879" y="1298"/>
                    <a:pt x="13129" y="753"/>
                    <a:pt x="12724" y="556"/>
                  </a:cubicBezTo>
                  <a:cubicBezTo>
                    <a:pt x="11925" y="169"/>
                    <a:pt x="11118" y="1"/>
                    <a:pt x="10305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3" name="CustomShape 9"/>
            <p:cNvSpPr/>
            <p:nvPr/>
          </p:nvSpPr>
          <p:spPr>
            <a:xfrm rot="4240800">
              <a:off x="6120360" y="2718360"/>
              <a:ext cx="139680" cy="76680"/>
            </a:xfrm>
            <a:custGeom>
              <a:avLst/>
              <a:gdLst/>
              <a:ahLst/>
              <a:cxnLst/>
              <a:rect l="l" t="t" r="r" b="b"/>
              <a:pathLst>
                <a:path w="12290" h="6772">
                  <a:moveTo>
                    <a:pt x="11806" y="0"/>
                  </a:moveTo>
                  <a:cubicBezTo>
                    <a:pt x="11759" y="0"/>
                    <a:pt x="11709" y="10"/>
                    <a:pt x="11655" y="33"/>
                  </a:cubicBezTo>
                  <a:cubicBezTo>
                    <a:pt x="10035" y="711"/>
                    <a:pt x="8655" y="1515"/>
                    <a:pt x="7447" y="2802"/>
                  </a:cubicBezTo>
                  <a:cubicBezTo>
                    <a:pt x="6101" y="4235"/>
                    <a:pt x="4670" y="6026"/>
                    <a:pt x="2801" y="6026"/>
                  </a:cubicBezTo>
                  <a:cubicBezTo>
                    <a:pt x="2178" y="6026"/>
                    <a:pt x="1505" y="5826"/>
                    <a:pt x="771" y="5347"/>
                  </a:cubicBezTo>
                  <a:cubicBezTo>
                    <a:pt x="699" y="5300"/>
                    <a:pt x="628" y="5280"/>
                    <a:pt x="561" y="5280"/>
                  </a:cubicBezTo>
                  <a:cubicBezTo>
                    <a:pt x="223" y="5280"/>
                    <a:pt x="1" y="5807"/>
                    <a:pt x="364" y="6045"/>
                  </a:cubicBezTo>
                  <a:lnTo>
                    <a:pt x="364" y="6046"/>
                  </a:lnTo>
                  <a:cubicBezTo>
                    <a:pt x="1137" y="6551"/>
                    <a:pt x="1931" y="6771"/>
                    <a:pt x="2729" y="6771"/>
                  </a:cubicBezTo>
                  <a:cubicBezTo>
                    <a:pt x="3657" y="6771"/>
                    <a:pt x="4592" y="6473"/>
                    <a:pt x="5508" y="5977"/>
                  </a:cubicBezTo>
                  <a:cubicBezTo>
                    <a:pt x="6213" y="5596"/>
                    <a:pt x="6800" y="4977"/>
                    <a:pt x="7267" y="4340"/>
                  </a:cubicBezTo>
                  <a:cubicBezTo>
                    <a:pt x="8501" y="2657"/>
                    <a:pt x="9954" y="1613"/>
                    <a:pt x="11870" y="812"/>
                  </a:cubicBezTo>
                  <a:cubicBezTo>
                    <a:pt x="12290" y="637"/>
                    <a:pt x="12173" y="0"/>
                    <a:pt x="11806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4" name="CustomShape 10"/>
            <p:cNvSpPr/>
            <p:nvPr/>
          </p:nvSpPr>
          <p:spPr>
            <a:xfrm rot="4240800">
              <a:off x="6104160" y="2736000"/>
              <a:ext cx="148680" cy="71640"/>
            </a:xfrm>
            <a:custGeom>
              <a:avLst/>
              <a:gdLst/>
              <a:ahLst/>
              <a:cxnLst/>
              <a:rect l="l" t="t" r="r" b="b"/>
              <a:pathLst>
                <a:path w="13091" h="6339">
                  <a:moveTo>
                    <a:pt x="12543" y="0"/>
                  </a:moveTo>
                  <a:cubicBezTo>
                    <a:pt x="12476" y="0"/>
                    <a:pt x="12404" y="22"/>
                    <a:pt x="12331" y="73"/>
                  </a:cubicBezTo>
                  <a:cubicBezTo>
                    <a:pt x="11052" y="972"/>
                    <a:pt x="10655" y="2549"/>
                    <a:pt x="9657" y="3741"/>
                  </a:cubicBezTo>
                  <a:cubicBezTo>
                    <a:pt x="8551" y="5061"/>
                    <a:pt x="7114" y="5568"/>
                    <a:pt x="5618" y="5568"/>
                  </a:cubicBezTo>
                  <a:cubicBezTo>
                    <a:pt x="3958" y="5568"/>
                    <a:pt x="2225" y="4943"/>
                    <a:pt x="790" y="4110"/>
                  </a:cubicBezTo>
                  <a:cubicBezTo>
                    <a:pt x="721" y="4070"/>
                    <a:pt x="653" y="4053"/>
                    <a:pt x="588" y="4053"/>
                  </a:cubicBezTo>
                  <a:cubicBezTo>
                    <a:pt x="234" y="4053"/>
                    <a:pt x="1" y="4586"/>
                    <a:pt x="382" y="4808"/>
                  </a:cubicBezTo>
                  <a:cubicBezTo>
                    <a:pt x="2040" y="5768"/>
                    <a:pt x="3680" y="6338"/>
                    <a:pt x="5426" y="6338"/>
                  </a:cubicBezTo>
                  <a:cubicBezTo>
                    <a:pt x="6210" y="6338"/>
                    <a:pt x="7015" y="6223"/>
                    <a:pt x="7853" y="5978"/>
                  </a:cubicBezTo>
                  <a:cubicBezTo>
                    <a:pt x="8788" y="5704"/>
                    <a:pt x="9560" y="4977"/>
                    <a:pt x="10228" y="4311"/>
                  </a:cubicBezTo>
                  <a:cubicBezTo>
                    <a:pt x="11261" y="3279"/>
                    <a:pt x="11550" y="1605"/>
                    <a:pt x="12740" y="771"/>
                  </a:cubicBezTo>
                  <a:cubicBezTo>
                    <a:pt x="13090" y="524"/>
                    <a:pt x="12872" y="0"/>
                    <a:pt x="12543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5" name="CustomShape 11"/>
            <p:cNvSpPr/>
            <p:nvPr/>
          </p:nvSpPr>
          <p:spPr>
            <a:xfrm rot="4240800">
              <a:off x="6532200" y="2145240"/>
              <a:ext cx="562320" cy="327600"/>
            </a:xfrm>
            <a:custGeom>
              <a:avLst/>
              <a:gdLst/>
              <a:ahLst/>
              <a:cxnLst/>
              <a:rect l="l" t="t" r="r" b="b"/>
              <a:pathLst>
                <a:path w="49318" h="28758">
                  <a:moveTo>
                    <a:pt x="46110" y="1141"/>
                  </a:moveTo>
                  <a:cubicBezTo>
                    <a:pt x="46509" y="1141"/>
                    <a:pt x="46618" y="1563"/>
                    <a:pt x="47064" y="2641"/>
                  </a:cubicBezTo>
                  <a:cubicBezTo>
                    <a:pt x="47291" y="3191"/>
                    <a:pt x="48601" y="5272"/>
                    <a:pt x="48149" y="5539"/>
                  </a:cubicBezTo>
                  <a:cubicBezTo>
                    <a:pt x="40666" y="9951"/>
                    <a:pt x="32776" y="13754"/>
                    <a:pt x="25016" y="17649"/>
                  </a:cubicBezTo>
                  <a:cubicBezTo>
                    <a:pt x="20455" y="19938"/>
                    <a:pt x="15869" y="22183"/>
                    <a:pt x="11263" y="24385"/>
                  </a:cubicBezTo>
                  <a:cubicBezTo>
                    <a:pt x="9450" y="25247"/>
                    <a:pt x="7629" y="26090"/>
                    <a:pt x="5798" y="26914"/>
                  </a:cubicBezTo>
                  <a:cubicBezTo>
                    <a:pt x="5306" y="27135"/>
                    <a:pt x="4608" y="27622"/>
                    <a:pt x="4009" y="27622"/>
                  </a:cubicBezTo>
                  <a:cubicBezTo>
                    <a:pt x="3711" y="27622"/>
                    <a:pt x="3438" y="27502"/>
                    <a:pt x="3227" y="27170"/>
                  </a:cubicBezTo>
                  <a:cubicBezTo>
                    <a:pt x="2335" y="25765"/>
                    <a:pt x="1706" y="24196"/>
                    <a:pt x="967" y="22705"/>
                  </a:cubicBezTo>
                  <a:lnTo>
                    <a:pt x="967" y="22705"/>
                  </a:lnTo>
                  <a:cubicBezTo>
                    <a:pt x="9049" y="18395"/>
                    <a:pt x="17338" y="14454"/>
                    <a:pt x="25596" y="10500"/>
                  </a:cubicBezTo>
                  <a:cubicBezTo>
                    <a:pt x="30212" y="8288"/>
                    <a:pt x="34848" y="6113"/>
                    <a:pt x="39499" y="3976"/>
                  </a:cubicBezTo>
                  <a:cubicBezTo>
                    <a:pt x="41265" y="3169"/>
                    <a:pt x="43036" y="2378"/>
                    <a:pt x="44815" y="1602"/>
                  </a:cubicBezTo>
                  <a:cubicBezTo>
                    <a:pt x="45477" y="1316"/>
                    <a:pt x="45853" y="1141"/>
                    <a:pt x="46110" y="1141"/>
                  </a:cubicBezTo>
                  <a:close/>
                  <a:moveTo>
                    <a:pt x="46619" y="0"/>
                  </a:moveTo>
                  <a:cubicBezTo>
                    <a:pt x="46581" y="0"/>
                    <a:pt x="46542" y="8"/>
                    <a:pt x="46503" y="24"/>
                  </a:cubicBezTo>
                  <a:cubicBezTo>
                    <a:pt x="30761" y="6486"/>
                    <a:pt x="15227" y="14163"/>
                    <a:pt x="226" y="22186"/>
                  </a:cubicBezTo>
                  <a:cubicBezTo>
                    <a:pt x="49" y="22280"/>
                    <a:pt x="1" y="22440"/>
                    <a:pt x="34" y="22589"/>
                  </a:cubicBezTo>
                  <a:lnTo>
                    <a:pt x="34" y="22589"/>
                  </a:lnTo>
                  <a:cubicBezTo>
                    <a:pt x="39" y="22637"/>
                    <a:pt x="54" y="22688"/>
                    <a:pt x="80" y="22738"/>
                  </a:cubicBezTo>
                  <a:cubicBezTo>
                    <a:pt x="1091" y="24698"/>
                    <a:pt x="1964" y="26685"/>
                    <a:pt x="3149" y="28551"/>
                  </a:cubicBezTo>
                  <a:cubicBezTo>
                    <a:pt x="3218" y="28661"/>
                    <a:pt x="3357" y="28758"/>
                    <a:pt x="3497" y="28758"/>
                  </a:cubicBezTo>
                  <a:cubicBezTo>
                    <a:pt x="3533" y="28758"/>
                    <a:pt x="3569" y="28751"/>
                    <a:pt x="3605" y="28736"/>
                  </a:cubicBezTo>
                  <a:cubicBezTo>
                    <a:pt x="11529" y="25428"/>
                    <a:pt x="19206" y="21471"/>
                    <a:pt x="26875" y="17616"/>
                  </a:cubicBezTo>
                  <a:cubicBezTo>
                    <a:pt x="34324" y="13870"/>
                    <a:pt x="41918" y="10218"/>
                    <a:pt x="49076" y="5928"/>
                  </a:cubicBezTo>
                  <a:cubicBezTo>
                    <a:pt x="49275" y="5809"/>
                    <a:pt x="49318" y="5575"/>
                    <a:pt x="49221" y="5376"/>
                  </a:cubicBezTo>
                  <a:cubicBezTo>
                    <a:pt x="48407" y="3714"/>
                    <a:pt x="47660" y="2035"/>
                    <a:pt x="47000" y="304"/>
                  </a:cubicBezTo>
                  <a:cubicBezTo>
                    <a:pt x="46942" y="152"/>
                    <a:pt x="46792" y="0"/>
                    <a:pt x="46619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6" name="CustomShape 12"/>
            <p:cNvSpPr/>
            <p:nvPr/>
          </p:nvSpPr>
          <p:spPr>
            <a:xfrm rot="4240800">
              <a:off x="6547680" y="2046600"/>
              <a:ext cx="91080" cy="95760"/>
            </a:xfrm>
            <a:custGeom>
              <a:avLst/>
              <a:gdLst/>
              <a:ahLst/>
              <a:cxnLst/>
              <a:rect l="l" t="t" r="r" b="b"/>
              <a:pathLst>
                <a:path w="8053" h="8436">
                  <a:moveTo>
                    <a:pt x="4029" y="1"/>
                  </a:moveTo>
                  <a:cubicBezTo>
                    <a:pt x="3987" y="1"/>
                    <a:pt x="3942" y="8"/>
                    <a:pt x="3894" y="25"/>
                  </a:cubicBezTo>
                  <a:cubicBezTo>
                    <a:pt x="2596" y="473"/>
                    <a:pt x="1367" y="1103"/>
                    <a:pt x="245" y="1896"/>
                  </a:cubicBezTo>
                  <a:cubicBezTo>
                    <a:pt x="49" y="2033"/>
                    <a:pt x="1" y="2233"/>
                    <a:pt x="99" y="2448"/>
                  </a:cubicBezTo>
                  <a:cubicBezTo>
                    <a:pt x="723" y="3810"/>
                    <a:pt x="1386" y="5157"/>
                    <a:pt x="1998" y="6525"/>
                  </a:cubicBezTo>
                  <a:cubicBezTo>
                    <a:pt x="2242" y="7068"/>
                    <a:pt x="2701" y="8247"/>
                    <a:pt x="3409" y="8392"/>
                  </a:cubicBezTo>
                  <a:cubicBezTo>
                    <a:pt x="3552" y="8422"/>
                    <a:pt x="3697" y="8436"/>
                    <a:pt x="3844" y="8436"/>
                  </a:cubicBezTo>
                  <a:cubicBezTo>
                    <a:pt x="5209" y="8436"/>
                    <a:pt x="6689" y="7237"/>
                    <a:pt x="7702" y="6521"/>
                  </a:cubicBezTo>
                  <a:cubicBezTo>
                    <a:pt x="8052" y="6274"/>
                    <a:pt x="7835" y="5750"/>
                    <a:pt x="7507" y="5750"/>
                  </a:cubicBezTo>
                  <a:cubicBezTo>
                    <a:pt x="7440" y="5750"/>
                    <a:pt x="7368" y="5772"/>
                    <a:pt x="7295" y="5824"/>
                  </a:cubicBezTo>
                  <a:cubicBezTo>
                    <a:pt x="6651" y="6280"/>
                    <a:pt x="5126" y="7546"/>
                    <a:pt x="4047" y="7546"/>
                  </a:cubicBezTo>
                  <a:cubicBezTo>
                    <a:pt x="3717" y="7546"/>
                    <a:pt x="3429" y="7428"/>
                    <a:pt x="3220" y="7132"/>
                  </a:cubicBezTo>
                  <a:cubicBezTo>
                    <a:pt x="2255" y="5761"/>
                    <a:pt x="1633" y="3946"/>
                    <a:pt x="952" y="2388"/>
                  </a:cubicBezTo>
                  <a:lnTo>
                    <a:pt x="952" y="2388"/>
                  </a:lnTo>
                  <a:cubicBezTo>
                    <a:pt x="1939" y="1726"/>
                    <a:pt x="2975" y="1195"/>
                    <a:pt x="4108" y="804"/>
                  </a:cubicBezTo>
                  <a:cubicBezTo>
                    <a:pt x="4551" y="650"/>
                    <a:pt x="4422" y="1"/>
                    <a:pt x="4029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7" name="CustomShape 13"/>
            <p:cNvSpPr/>
            <p:nvPr/>
          </p:nvSpPr>
          <p:spPr>
            <a:xfrm rot="4240800">
              <a:off x="6524640" y="2018880"/>
              <a:ext cx="77040" cy="91800"/>
            </a:xfrm>
            <a:custGeom>
              <a:avLst/>
              <a:gdLst/>
              <a:ahLst/>
              <a:cxnLst/>
              <a:rect l="l" t="t" r="r" b="b"/>
              <a:pathLst>
                <a:path w="6799" h="8090">
                  <a:moveTo>
                    <a:pt x="3077" y="0"/>
                  </a:moveTo>
                  <a:cubicBezTo>
                    <a:pt x="3011" y="0"/>
                    <a:pt x="2940" y="20"/>
                    <a:pt x="2869" y="66"/>
                  </a:cubicBezTo>
                  <a:cubicBezTo>
                    <a:pt x="1984" y="632"/>
                    <a:pt x="984" y="931"/>
                    <a:pt x="149" y="1582"/>
                  </a:cubicBezTo>
                  <a:cubicBezTo>
                    <a:pt x="11" y="1690"/>
                    <a:pt x="0" y="1930"/>
                    <a:pt x="87" y="2070"/>
                  </a:cubicBezTo>
                  <a:cubicBezTo>
                    <a:pt x="1233" y="3945"/>
                    <a:pt x="1951" y="6038"/>
                    <a:pt x="3101" y="7883"/>
                  </a:cubicBezTo>
                  <a:cubicBezTo>
                    <a:pt x="3172" y="7998"/>
                    <a:pt x="3311" y="8089"/>
                    <a:pt x="3450" y="8089"/>
                  </a:cubicBezTo>
                  <a:cubicBezTo>
                    <a:pt x="3486" y="8089"/>
                    <a:pt x="3521" y="8083"/>
                    <a:pt x="3556" y="8070"/>
                  </a:cubicBezTo>
                  <a:cubicBezTo>
                    <a:pt x="4548" y="7691"/>
                    <a:pt x="5451" y="7156"/>
                    <a:pt x="6398" y="6685"/>
                  </a:cubicBezTo>
                  <a:cubicBezTo>
                    <a:pt x="6799" y="6484"/>
                    <a:pt x="6552" y="5941"/>
                    <a:pt x="6180" y="5941"/>
                  </a:cubicBezTo>
                  <a:cubicBezTo>
                    <a:pt x="6120" y="5941"/>
                    <a:pt x="6056" y="5955"/>
                    <a:pt x="5992" y="5988"/>
                  </a:cubicBezTo>
                  <a:cubicBezTo>
                    <a:pt x="5196" y="6385"/>
                    <a:pt x="4436" y="6838"/>
                    <a:pt x="3619" y="7182"/>
                  </a:cubicBezTo>
                  <a:lnTo>
                    <a:pt x="3619" y="7182"/>
                  </a:lnTo>
                  <a:cubicBezTo>
                    <a:pt x="2633" y="5516"/>
                    <a:pt x="1952" y="3664"/>
                    <a:pt x="969" y="1975"/>
                  </a:cubicBezTo>
                  <a:lnTo>
                    <a:pt x="969" y="1975"/>
                  </a:lnTo>
                  <a:cubicBezTo>
                    <a:pt x="1693" y="1493"/>
                    <a:pt x="2541" y="1233"/>
                    <a:pt x="3276" y="763"/>
                  </a:cubicBezTo>
                  <a:cubicBezTo>
                    <a:pt x="3642" y="529"/>
                    <a:pt x="3418" y="0"/>
                    <a:pt x="3077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8" name="CustomShape 14"/>
            <p:cNvSpPr/>
            <p:nvPr/>
          </p:nvSpPr>
          <p:spPr>
            <a:xfrm rot="4240800">
              <a:off x="6462360" y="1970280"/>
              <a:ext cx="118800" cy="94320"/>
            </a:xfrm>
            <a:custGeom>
              <a:avLst/>
              <a:gdLst/>
              <a:ahLst/>
              <a:cxnLst/>
              <a:rect l="l" t="t" r="r" b="b"/>
              <a:pathLst>
                <a:path w="10473" h="8340">
                  <a:moveTo>
                    <a:pt x="7224" y="0"/>
                  </a:moveTo>
                  <a:cubicBezTo>
                    <a:pt x="7132" y="0"/>
                    <a:pt x="7038" y="39"/>
                    <a:pt x="6957" y="132"/>
                  </a:cubicBezTo>
                  <a:cubicBezTo>
                    <a:pt x="5536" y="1765"/>
                    <a:pt x="3365" y="3269"/>
                    <a:pt x="1577" y="4493"/>
                  </a:cubicBezTo>
                  <a:cubicBezTo>
                    <a:pt x="459" y="5258"/>
                    <a:pt x="0" y="5800"/>
                    <a:pt x="549" y="7100"/>
                  </a:cubicBezTo>
                  <a:cubicBezTo>
                    <a:pt x="952" y="8051"/>
                    <a:pt x="1493" y="8340"/>
                    <a:pt x="2155" y="8340"/>
                  </a:cubicBezTo>
                  <a:cubicBezTo>
                    <a:pt x="2649" y="8340"/>
                    <a:pt x="3211" y="8179"/>
                    <a:pt x="3833" y="8012"/>
                  </a:cubicBezTo>
                  <a:cubicBezTo>
                    <a:pt x="5818" y="7481"/>
                    <a:pt x="8275" y="6987"/>
                    <a:pt x="10085" y="5987"/>
                  </a:cubicBezTo>
                  <a:cubicBezTo>
                    <a:pt x="10473" y="5772"/>
                    <a:pt x="10236" y="5235"/>
                    <a:pt x="9876" y="5235"/>
                  </a:cubicBezTo>
                  <a:cubicBezTo>
                    <a:pt x="9813" y="5235"/>
                    <a:pt x="9746" y="5252"/>
                    <a:pt x="9678" y="5289"/>
                  </a:cubicBezTo>
                  <a:cubicBezTo>
                    <a:pt x="8617" y="5876"/>
                    <a:pt x="7276" y="6087"/>
                    <a:pt x="6130" y="6470"/>
                  </a:cubicBezTo>
                  <a:cubicBezTo>
                    <a:pt x="5284" y="6751"/>
                    <a:pt x="3835" y="7447"/>
                    <a:pt x="2686" y="7447"/>
                  </a:cubicBezTo>
                  <a:cubicBezTo>
                    <a:pt x="2076" y="7447"/>
                    <a:pt x="1551" y="7251"/>
                    <a:pt x="1247" y="6693"/>
                  </a:cubicBezTo>
                  <a:cubicBezTo>
                    <a:pt x="686" y="5665"/>
                    <a:pt x="4011" y="3638"/>
                    <a:pt x="4594" y="3188"/>
                  </a:cubicBezTo>
                  <a:cubicBezTo>
                    <a:pt x="5607" y="2409"/>
                    <a:pt x="6687" y="1671"/>
                    <a:pt x="7529" y="704"/>
                  </a:cubicBezTo>
                  <a:cubicBezTo>
                    <a:pt x="7789" y="405"/>
                    <a:pt x="7519" y="0"/>
                    <a:pt x="7224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9" name="CustomShape 15"/>
            <p:cNvSpPr/>
            <p:nvPr/>
          </p:nvSpPr>
          <p:spPr>
            <a:xfrm rot="4240800">
              <a:off x="6631200" y="2112840"/>
              <a:ext cx="42840" cy="74880"/>
            </a:xfrm>
            <a:custGeom>
              <a:avLst/>
              <a:gdLst/>
              <a:ahLst/>
              <a:cxnLst/>
              <a:rect l="l" t="t" r="r" b="b"/>
              <a:pathLst>
                <a:path w="3823" h="6619">
                  <a:moveTo>
                    <a:pt x="494" y="0"/>
                  </a:moveTo>
                  <a:cubicBezTo>
                    <a:pt x="256" y="0"/>
                    <a:pt x="0" y="200"/>
                    <a:pt x="66" y="505"/>
                  </a:cubicBezTo>
                  <a:lnTo>
                    <a:pt x="68" y="505"/>
                  </a:lnTo>
                  <a:cubicBezTo>
                    <a:pt x="533" y="2700"/>
                    <a:pt x="1946" y="4459"/>
                    <a:pt x="2960" y="6415"/>
                  </a:cubicBezTo>
                  <a:cubicBezTo>
                    <a:pt x="3035" y="6559"/>
                    <a:pt x="3154" y="6618"/>
                    <a:pt x="3275" y="6618"/>
                  </a:cubicBezTo>
                  <a:cubicBezTo>
                    <a:pt x="3543" y="6618"/>
                    <a:pt x="3822" y="6325"/>
                    <a:pt x="3658" y="6007"/>
                  </a:cubicBezTo>
                  <a:cubicBezTo>
                    <a:pt x="2676" y="4116"/>
                    <a:pt x="1297" y="2413"/>
                    <a:pt x="845" y="291"/>
                  </a:cubicBezTo>
                  <a:cubicBezTo>
                    <a:pt x="801" y="88"/>
                    <a:pt x="65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0" name="CustomShape 16"/>
            <p:cNvSpPr/>
            <p:nvPr/>
          </p:nvSpPr>
          <p:spPr>
            <a:xfrm rot="4240800">
              <a:off x="6967800" y="2443320"/>
              <a:ext cx="36360" cy="68040"/>
            </a:xfrm>
            <a:custGeom>
              <a:avLst/>
              <a:gdLst/>
              <a:ahLst/>
              <a:cxnLst/>
              <a:rect l="l" t="t" r="r" b="b"/>
              <a:pathLst>
                <a:path w="3254" h="6017">
                  <a:moveTo>
                    <a:pt x="548" y="0"/>
                  </a:moveTo>
                  <a:cubicBezTo>
                    <a:pt x="279" y="0"/>
                    <a:pt x="0" y="293"/>
                    <a:pt x="165" y="610"/>
                  </a:cubicBezTo>
                  <a:lnTo>
                    <a:pt x="167" y="612"/>
                  </a:lnTo>
                  <a:cubicBezTo>
                    <a:pt x="578" y="1403"/>
                    <a:pt x="968" y="2206"/>
                    <a:pt x="1351" y="3013"/>
                  </a:cubicBezTo>
                  <a:cubicBezTo>
                    <a:pt x="1740" y="3837"/>
                    <a:pt x="2348" y="4706"/>
                    <a:pt x="2426" y="5629"/>
                  </a:cubicBezTo>
                  <a:cubicBezTo>
                    <a:pt x="2447" y="5887"/>
                    <a:pt x="2660" y="6017"/>
                    <a:pt x="2862" y="6017"/>
                  </a:cubicBezTo>
                  <a:cubicBezTo>
                    <a:pt x="3064" y="6017"/>
                    <a:pt x="3254" y="5888"/>
                    <a:pt x="3232" y="5629"/>
                  </a:cubicBezTo>
                  <a:cubicBezTo>
                    <a:pt x="3168" y="4836"/>
                    <a:pt x="2822" y="4169"/>
                    <a:pt x="2460" y="3472"/>
                  </a:cubicBezTo>
                  <a:cubicBezTo>
                    <a:pt x="1903" y="2397"/>
                    <a:pt x="1425" y="1279"/>
                    <a:pt x="862" y="204"/>
                  </a:cubicBezTo>
                  <a:cubicBezTo>
                    <a:pt x="788" y="60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1" name="CustomShape 17"/>
            <p:cNvSpPr/>
            <p:nvPr/>
          </p:nvSpPr>
          <p:spPr>
            <a:xfrm rot="4240800">
              <a:off x="6423120" y="2386440"/>
              <a:ext cx="140400" cy="118440"/>
            </a:xfrm>
            <a:custGeom>
              <a:avLst/>
              <a:gdLst/>
              <a:ahLst/>
              <a:cxnLst/>
              <a:rect l="l" t="t" r="r" b="b"/>
              <a:pathLst>
                <a:path w="12362" h="10425">
                  <a:moveTo>
                    <a:pt x="8672" y="1"/>
                  </a:moveTo>
                  <a:cubicBezTo>
                    <a:pt x="8192" y="1"/>
                    <a:pt x="7694" y="70"/>
                    <a:pt x="7207" y="151"/>
                  </a:cubicBezTo>
                  <a:cubicBezTo>
                    <a:pt x="7138" y="149"/>
                    <a:pt x="7069" y="147"/>
                    <a:pt x="7000" y="147"/>
                  </a:cubicBezTo>
                  <a:cubicBezTo>
                    <a:pt x="6399" y="147"/>
                    <a:pt x="5803" y="242"/>
                    <a:pt x="5232" y="428"/>
                  </a:cubicBezTo>
                  <a:cubicBezTo>
                    <a:pt x="4937" y="523"/>
                    <a:pt x="4766" y="755"/>
                    <a:pt x="4702" y="1010"/>
                  </a:cubicBezTo>
                  <a:cubicBezTo>
                    <a:pt x="4072" y="1248"/>
                    <a:pt x="3443" y="1595"/>
                    <a:pt x="2889" y="1868"/>
                  </a:cubicBezTo>
                  <a:cubicBezTo>
                    <a:pt x="2871" y="1867"/>
                    <a:pt x="2853" y="1866"/>
                    <a:pt x="2835" y="1866"/>
                  </a:cubicBezTo>
                  <a:cubicBezTo>
                    <a:pt x="2703" y="1866"/>
                    <a:pt x="2572" y="1899"/>
                    <a:pt x="2457" y="1963"/>
                  </a:cubicBezTo>
                  <a:cubicBezTo>
                    <a:pt x="0" y="3258"/>
                    <a:pt x="25" y="7922"/>
                    <a:pt x="2166" y="9500"/>
                  </a:cubicBezTo>
                  <a:cubicBezTo>
                    <a:pt x="2616" y="9833"/>
                    <a:pt x="3099" y="9985"/>
                    <a:pt x="3571" y="9994"/>
                  </a:cubicBezTo>
                  <a:cubicBezTo>
                    <a:pt x="3665" y="10115"/>
                    <a:pt x="3779" y="10219"/>
                    <a:pt x="3909" y="10300"/>
                  </a:cubicBezTo>
                  <a:cubicBezTo>
                    <a:pt x="4050" y="10387"/>
                    <a:pt x="4190" y="10425"/>
                    <a:pt x="4321" y="10425"/>
                  </a:cubicBezTo>
                  <a:cubicBezTo>
                    <a:pt x="4697" y="10425"/>
                    <a:pt x="5003" y="10111"/>
                    <a:pt x="5084" y="9750"/>
                  </a:cubicBezTo>
                  <a:cubicBezTo>
                    <a:pt x="6064" y="9512"/>
                    <a:pt x="6511" y="8503"/>
                    <a:pt x="6495" y="7430"/>
                  </a:cubicBezTo>
                  <a:cubicBezTo>
                    <a:pt x="6672" y="7053"/>
                    <a:pt x="6867" y="6684"/>
                    <a:pt x="7175" y="6355"/>
                  </a:cubicBezTo>
                  <a:cubicBezTo>
                    <a:pt x="7229" y="6298"/>
                    <a:pt x="7295" y="6251"/>
                    <a:pt x="7350" y="6198"/>
                  </a:cubicBezTo>
                  <a:cubicBezTo>
                    <a:pt x="8920" y="6009"/>
                    <a:pt x="12362" y="5592"/>
                    <a:pt x="12249" y="3398"/>
                  </a:cubicBezTo>
                  <a:cubicBezTo>
                    <a:pt x="12237" y="3201"/>
                    <a:pt x="12206" y="3007"/>
                    <a:pt x="12157" y="2815"/>
                  </a:cubicBezTo>
                  <a:cubicBezTo>
                    <a:pt x="12157" y="2083"/>
                    <a:pt x="11841" y="1416"/>
                    <a:pt x="11307" y="927"/>
                  </a:cubicBezTo>
                  <a:cubicBezTo>
                    <a:pt x="11292" y="911"/>
                    <a:pt x="11283" y="894"/>
                    <a:pt x="11266" y="878"/>
                  </a:cubicBezTo>
                  <a:cubicBezTo>
                    <a:pt x="11264" y="880"/>
                    <a:pt x="11262" y="883"/>
                    <a:pt x="11261" y="887"/>
                  </a:cubicBezTo>
                  <a:cubicBezTo>
                    <a:pt x="11209" y="842"/>
                    <a:pt x="11159" y="795"/>
                    <a:pt x="11103" y="752"/>
                  </a:cubicBezTo>
                  <a:cubicBezTo>
                    <a:pt x="10970" y="650"/>
                    <a:pt x="10831" y="607"/>
                    <a:pt x="10699" y="607"/>
                  </a:cubicBezTo>
                  <a:cubicBezTo>
                    <a:pt x="10659" y="607"/>
                    <a:pt x="10620" y="611"/>
                    <a:pt x="10582" y="618"/>
                  </a:cubicBezTo>
                  <a:cubicBezTo>
                    <a:pt x="10504" y="560"/>
                    <a:pt x="10426" y="499"/>
                    <a:pt x="10343" y="444"/>
                  </a:cubicBezTo>
                  <a:cubicBezTo>
                    <a:pt x="9853" y="111"/>
                    <a:pt x="9277" y="1"/>
                    <a:pt x="8672" y="1"/>
                  </a:cubicBezTo>
                  <a:close/>
                </a:path>
              </a:pathLst>
            </a:custGeom>
            <a:solidFill>
              <a:srgbClr val="FED58A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2" name="CustomShape 18"/>
            <p:cNvSpPr/>
            <p:nvPr/>
          </p:nvSpPr>
          <p:spPr>
            <a:xfrm rot="4240800">
              <a:off x="6658560" y="2494800"/>
              <a:ext cx="123840" cy="90000"/>
            </a:xfrm>
            <a:custGeom>
              <a:avLst/>
              <a:gdLst/>
              <a:ahLst/>
              <a:cxnLst/>
              <a:rect l="l" t="t" r="r" b="b"/>
              <a:pathLst>
                <a:path w="10903" h="7941">
                  <a:moveTo>
                    <a:pt x="6900" y="1"/>
                  </a:moveTo>
                  <a:cubicBezTo>
                    <a:pt x="6118" y="1"/>
                    <a:pt x="5297" y="209"/>
                    <a:pt x="4506" y="561"/>
                  </a:cubicBezTo>
                  <a:cubicBezTo>
                    <a:pt x="3774" y="649"/>
                    <a:pt x="3082" y="938"/>
                    <a:pt x="2502" y="1392"/>
                  </a:cubicBezTo>
                  <a:cubicBezTo>
                    <a:pt x="2304" y="1456"/>
                    <a:pt x="2107" y="1523"/>
                    <a:pt x="1910" y="1589"/>
                  </a:cubicBezTo>
                  <a:cubicBezTo>
                    <a:pt x="1499" y="1726"/>
                    <a:pt x="1214" y="2172"/>
                    <a:pt x="1340" y="2588"/>
                  </a:cubicBezTo>
                  <a:cubicBezTo>
                    <a:pt x="1122" y="2840"/>
                    <a:pt x="933" y="3117"/>
                    <a:pt x="781" y="3413"/>
                  </a:cubicBezTo>
                  <a:cubicBezTo>
                    <a:pt x="696" y="3566"/>
                    <a:pt x="665" y="3744"/>
                    <a:pt x="691" y="3917"/>
                  </a:cubicBezTo>
                  <a:cubicBezTo>
                    <a:pt x="577" y="4121"/>
                    <a:pt x="478" y="4334"/>
                    <a:pt x="395" y="4554"/>
                  </a:cubicBezTo>
                  <a:cubicBezTo>
                    <a:pt x="0" y="5600"/>
                    <a:pt x="14" y="6902"/>
                    <a:pt x="814" y="7391"/>
                  </a:cubicBezTo>
                  <a:cubicBezTo>
                    <a:pt x="935" y="7708"/>
                    <a:pt x="1211" y="7941"/>
                    <a:pt x="1555" y="7941"/>
                  </a:cubicBezTo>
                  <a:cubicBezTo>
                    <a:pt x="1625" y="7941"/>
                    <a:pt x="1698" y="7931"/>
                    <a:pt x="1773" y="7911"/>
                  </a:cubicBezTo>
                  <a:cubicBezTo>
                    <a:pt x="2206" y="7793"/>
                    <a:pt x="2612" y="7592"/>
                    <a:pt x="2969" y="7319"/>
                  </a:cubicBezTo>
                  <a:cubicBezTo>
                    <a:pt x="3743" y="7083"/>
                    <a:pt x="4529" y="6753"/>
                    <a:pt x="5290" y="6413"/>
                  </a:cubicBezTo>
                  <a:cubicBezTo>
                    <a:pt x="5742" y="6434"/>
                    <a:pt x="6191" y="6491"/>
                    <a:pt x="6641" y="6500"/>
                  </a:cubicBezTo>
                  <a:cubicBezTo>
                    <a:pt x="7140" y="7237"/>
                    <a:pt x="7866" y="7785"/>
                    <a:pt x="8729" y="7785"/>
                  </a:cubicBezTo>
                  <a:cubicBezTo>
                    <a:pt x="8897" y="7785"/>
                    <a:pt x="9071" y="7765"/>
                    <a:pt x="9249" y="7720"/>
                  </a:cubicBezTo>
                  <a:cubicBezTo>
                    <a:pt x="10650" y="7371"/>
                    <a:pt x="10902" y="5672"/>
                    <a:pt x="10714" y="4134"/>
                  </a:cubicBezTo>
                  <a:cubicBezTo>
                    <a:pt x="10760" y="3649"/>
                    <a:pt x="10639" y="3109"/>
                    <a:pt x="10395" y="2688"/>
                  </a:cubicBezTo>
                  <a:cubicBezTo>
                    <a:pt x="10303" y="2404"/>
                    <a:pt x="10201" y="2150"/>
                    <a:pt x="10096" y="1952"/>
                  </a:cubicBezTo>
                  <a:cubicBezTo>
                    <a:pt x="9348" y="558"/>
                    <a:pt x="8178" y="1"/>
                    <a:pt x="6900" y="1"/>
                  </a:cubicBezTo>
                  <a:close/>
                </a:path>
              </a:pathLst>
            </a:custGeom>
            <a:solidFill>
              <a:srgbClr val="A6DFDA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3" name="CustomShape 19"/>
            <p:cNvSpPr/>
            <p:nvPr/>
          </p:nvSpPr>
          <p:spPr>
            <a:xfrm rot="4240800">
              <a:off x="6827040" y="2860200"/>
              <a:ext cx="59400" cy="48600"/>
            </a:xfrm>
            <a:custGeom>
              <a:avLst/>
              <a:gdLst/>
              <a:ahLst/>
              <a:cxnLst/>
              <a:rect l="l" t="t" r="r" b="b"/>
              <a:pathLst>
                <a:path w="5265" h="4324">
                  <a:moveTo>
                    <a:pt x="2178" y="0"/>
                  </a:moveTo>
                  <a:cubicBezTo>
                    <a:pt x="2040" y="0"/>
                    <a:pt x="1902" y="13"/>
                    <a:pt x="1766" y="38"/>
                  </a:cubicBezTo>
                  <a:cubicBezTo>
                    <a:pt x="1082" y="170"/>
                    <a:pt x="237" y="706"/>
                    <a:pt x="121" y="1452"/>
                  </a:cubicBezTo>
                  <a:cubicBezTo>
                    <a:pt x="0" y="2226"/>
                    <a:pt x="452" y="2754"/>
                    <a:pt x="1080" y="3050"/>
                  </a:cubicBezTo>
                  <a:cubicBezTo>
                    <a:pt x="1117" y="3168"/>
                    <a:pt x="1181" y="3277"/>
                    <a:pt x="1265" y="3367"/>
                  </a:cubicBezTo>
                  <a:cubicBezTo>
                    <a:pt x="1795" y="3941"/>
                    <a:pt x="2579" y="4323"/>
                    <a:pt x="3358" y="4323"/>
                  </a:cubicBezTo>
                  <a:cubicBezTo>
                    <a:pt x="3429" y="4323"/>
                    <a:pt x="3500" y="4320"/>
                    <a:pt x="3571" y="4314"/>
                  </a:cubicBezTo>
                  <a:cubicBezTo>
                    <a:pt x="3602" y="4318"/>
                    <a:pt x="3632" y="4320"/>
                    <a:pt x="3663" y="4320"/>
                  </a:cubicBezTo>
                  <a:cubicBezTo>
                    <a:pt x="3793" y="4320"/>
                    <a:pt x="3921" y="4284"/>
                    <a:pt x="4033" y="4217"/>
                  </a:cubicBezTo>
                  <a:cubicBezTo>
                    <a:pt x="4155" y="4180"/>
                    <a:pt x="4272" y="4132"/>
                    <a:pt x="4385" y="4075"/>
                  </a:cubicBezTo>
                  <a:cubicBezTo>
                    <a:pt x="5264" y="3606"/>
                    <a:pt x="5238" y="2725"/>
                    <a:pt x="4889" y="1944"/>
                  </a:cubicBezTo>
                  <a:cubicBezTo>
                    <a:pt x="4889" y="1232"/>
                    <a:pt x="4615" y="575"/>
                    <a:pt x="3857" y="222"/>
                  </a:cubicBezTo>
                  <a:cubicBezTo>
                    <a:pt x="3601" y="103"/>
                    <a:pt x="3322" y="42"/>
                    <a:pt x="3042" y="42"/>
                  </a:cubicBezTo>
                  <a:cubicBezTo>
                    <a:pt x="2938" y="42"/>
                    <a:pt x="2834" y="51"/>
                    <a:pt x="2730" y="67"/>
                  </a:cubicBezTo>
                  <a:cubicBezTo>
                    <a:pt x="2548" y="23"/>
                    <a:pt x="2363" y="0"/>
                    <a:pt x="2178" y="0"/>
                  </a:cubicBezTo>
                  <a:close/>
                </a:path>
              </a:pathLst>
            </a:custGeom>
            <a:solidFill>
              <a:srgbClr val="A6DFDA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4" name="CustomShape 20"/>
            <p:cNvSpPr/>
            <p:nvPr/>
          </p:nvSpPr>
          <p:spPr>
            <a:xfrm rot="4240800">
              <a:off x="6797160" y="2679120"/>
              <a:ext cx="90720" cy="88200"/>
            </a:xfrm>
            <a:custGeom>
              <a:avLst/>
              <a:gdLst/>
              <a:ahLst/>
              <a:cxnLst/>
              <a:rect l="l" t="t" r="r" b="b"/>
              <a:pathLst>
                <a:path w="7995" h="7788">
                  <a:moveTo>
                    <a:pt x="3252" y="1"/>
                  </a:moveTo>
                  <a:cubicBezTo>
                    <a:pt x="2815" y="1"/>
                    <a:pt x="2372" y="123"/>
                    <a:pt x="1961" y="333"/>
                  </a:cubicBezTo>
                  <a:cubicBezTo>
                    <a:pt x="1821" y="405"/>
                    <a:pt x="1696" y="502"/>
                    <a:pt x="1592" y="618"/>
                  </a:cubicBezTo>
                  <a:cubicBezTo>
                    <a:pt x="1120" y="791"/>
                    <a:pt x="690" y="1037"/>
                    <a:pt x="382" y="1480"/>
                  </a:cubicBezTo>
                  <a:cubicBezTo>
                    <a:pt x="0" y="2033"/>
                    <a:pt x="530" y="2689"/>
                    <a:pt x="1110" y="2689"/>
                  </a:cubicBezTo>
                  <a:cubicBezTo>
                    <a:pt x="1171" y="2689"/>
                    <a:pt x="1233" y="2682"/>
                    <a:pt x="1295" y="2666"/>
                  </a:cubicBezTo>
                  <a:cubicBezTo>
                    <a:pt x="1345" y="2654"/>
                    <a:pt x="1397" y="2652"/>
                    <a:pt x="1447" y="2642"/>
                  </a:cubicBezTo>
                  <a:cubicBezTo>
                    <a:pt x="1556" y="2796"/>
                    <a:pt x="1693" y="2929"/>
                    <a:pt x="1850" y="3031"/>
                  </a:cubicBezTo>
                  <a:cubicBezTo>
                    <a:pt x="1686" y="3521"/>
                    <a:pt x="1546" y="4021"/>
                    <a:pt x="1331" y="4489"/>
                  </a:cubicBezTo>
                  <a:cubicBezTo>
                    <a:pt x="1173" y="4724"/>
                    <a:pt x="1054" y="4982"/>
                    <a:pt x="978" y="5254"/>
                  </a:cubicBezTo>
                  <a:cubicBezTo>
                    <a:pt x="704" y="6277"/>
                    <a:pt x="1404" y="7051"/>
                    <a:pt x="2228" y="7229"/>
                  </a:cubicBezTo>
                  <a:cubicBezTo>
                    <a:pt x="2489" y="7556"/>
                    <a:pt x="2857" y="7788"/>
                    <a:pt x="3307" y="7788"/>
                  </a:cubicBezTo>
                  <a:cubicBezTo>
                    <a:pt x="3345" y="7788"/>
                    <a:pt x="3383" y="7786"/>
                    <a:pt x="3422" y="7783"/>
                  </a:cubicBezTo>
                  <a:cubicBezTo>
                    <a:pt x="5529" y="7599"/>
                    <a:pt x="7750" y="5013"/>
                    <a:pt x="7866" y="2926"/>
                  </a:cubicBezTo>
                  <a:cubicBezTo>
                    <a:pt x="7995" y="586"/>
                    <a:pt x="6000" y="37"/>
                    <a:pt x="4106" y="37"/>
                  </a:cubicBezTo>
                  <a:cubicBezTo>
                    <a:pt x="3970" y="37"/>
                    <a:pt x="3834" y="40"/>
                    <a:pt x="3699" y="45"/>
                  </a:cubicBezTo>
                  <a:cubicBezTo>
                    <a:pt x="3552" y="15"/>
                    <a:pt x="3402" y="1"/>
                    <a:pt x="3252" y="1"/>
                  </a:cubicBezTo>
                  <a:close/>
                </a:path>
              </a:pathLst>
            </a:custGeom>
            <a:solidFill>
              <a:srgbClr val="FEB8B3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5" name="CustomShape 21"/>
            <p:cNvSpPr/>
            <p:nvPr/>
          </p:nvSpPr>
          <p:spPr>
            <a:xfrm rot="4240800">
              <a:off x="6550560" y="2656080"/>
              <a:ext cx="114480" cy="86400"/>
            </a:xfrm>
            <a:custGeom>
              <a:avLst/>
              <a:gdLst/>
              <a:ahLst/>
              <a:cxnLst/>
              <a:rect l="l" t="t" r="r" b="b"/>
              <a:pathLst>
                <a:path w="10076" h="7626">
                  <a:moveTo>
                    <a:pt x="5243" y="0"/>
                  </a:moveTo>
                  <a:cubicBezTo>
                    <a:pt x="3738" y="0"/>
                    <a:pt x="2298" y="775"/>
                    <a:pt x="1571" y="2144"/>
                  </a:cubicBezTo>
                  <a:cubicBezTo>
                    <a:pt x="738" y="2679"/>
                    <a:pt x="1" y="3428"/>
                    <a:pt x="273" y="4538"/>
                  </a:cubicBezTo>
                  <a:cubicBezTo>
                    <a:pt x="576" y="5770"/>
                    <a:pt x="1616" y="6600"/>
                    <a:pt x="2713" y="7133"/>
                  </a:cubicBezTo>
                  <a:cubicBezTo>
                    <a:pt x="3404" y="7468"/>
                    <a:pt x="4122" y="7625"/>
                    <a:pt x="4822" y="7625"/>
                  </a:cubicBezTo>
                  <a:cubicBezTo>
                    <a:pt x="6794" y="7625"/>
                    <a:pt x="8630" y="6382"/>
                    <a:pt x="9361" y="4391"/>
                  </a:cubicBezTo>
                  <a:cubicBezTo>
                    <a:pt x="10076" y="2447"/>
                    <a:pt x="8351" y="828"/>
                    <a:pt x="6693" y="247"/>
                  </a:cubicBezTo>
                  <a:cubicBezTo>
                    <a:pt x="6218" y="80"/>
                    <a:pt x="5727" y="0"/>
                    <a:pt x="5243" y="0"/>
                  </a:cubicBezTo>
                  <a:close/>
                </a:path>
              </a:pathLst>
            </a:custGeom>
            <a:solidFill>
              <a:srgbClr val="FED58A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6" name="CustomShape 22"/>
            <p:cNvSpPr/>
            <p:nvPr/>
          </p:nvSpPr>
          <p:spPr>
            <a:xfrm rot="4240800">
              <a:off x="6668640" y="2789280"/>
              <a:ext cx="129240" cy="85320"/>
            </a:xfrm>
            <a:custGeom>
              <a:avLst/>
              <a:gdLst/>
              <a:ahLst/>
              <a:cxnLst/>
              <a:rect l="l" t="t" r="r" b="b"/>
              <a:pathLst>
                <a:path w="11396" h="7532">
                  <a:moveTo>
                    <a:pt x="5928" y="1"/>
                  </a:moveTo>
                  <a:cubicBezTo>
                    <a:pt x="3170" y="1"/>
                    <a:pt x="176" y="1521"/>
                    <a:pt x="12" y="4209"/>
                  </a:cubicBezTo>
                  <a:cubicBezTo>
                    <a:pt x="0" y="4427"/>
                    <a:pt x="127" y="4673"/>
                    <a:pt x="310" y="4831"/>
                  </a:cubicBezTo>
                  <a:cubicBezTo>
                    <a:pt x="185" y="5227"/>
                    <a:pt x="324" y="5689"/>
                    <a:pt x="847" y="5795"/>
                  </a:cubicBezTo>
                  <a:cubicBezTo>
                    <a:pt x="2759" y="6178"/>
                    <a:pt x="4463" y="7532"/>
                    <a:pt x="6254" y="7532"/>
                  </a:cubicBezTo>
                  <a:cubicBezTo>
                    <a:pt x="6981" y="7532"/>
                    <a:pt x="7722" y="7309"/>
                    <a:pt x="8498" y="6707"/>
                  </a:cubicBezTo>
                  <a:cubicBezTo>
                    <a:pt x="10281" y="5324"/>
                    <a:pt x="11396" y="2658"/>
                    <a:pt x="9303" y="1012"/>
                  </a:cubicBezTo>
                  <a:cubicBezTo>
                    <a:pt x="8431" y="326"/>
                    <a:pt x="7205" y="1"/>
                    <a:pt x="5928" y="1"/>
                  </a:cubicBezTo>
                  <a:close/>
                </a:path>
              </a:pathLst>
            </a:custGeom>
            <a:solidFill>
              <a:srgbClr val="FEB8B3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7" name="CustomShape 23"/>
            <p:cNvSpPr/>
            <p:nvPr/>
          </p:nvSpPr>
          <p:spPr>
            <a:xfrm rot="4240800">
              <a:off x="6153120" y="2326680"/>
              <a:ext cx="839520" cy="725040"/>
            </a:xfrm>
            <a:custGeom>
              <a:avLst/>
              <a:gdLst/>
              <a:ahLst/>
              <a:cxnLst/>
              <a:rect l="l" t="t" r="r" b="b"/>
              <a:pathLst>
                <a:path w="73619" h="63592">
                  <a:moveTo>
                    <a:pt x="45084" y="847"/>
                  </a:moveTo>
                  <a:cubicBezTo>
                    <a:pt x="46944" y="847"/>
                    <a:pt x="48802" y="955"/>
                    <a:pt x="50635" y="1155"/>
                  </a:cubicBezTo>
                  <a:cubicBezTo>
                    <a:pt x="58759" y="2041"/>
                    <a:pt x="65084" y="5647"/>
                    <a:pt x="68811" y="13127"/>
                  </a:cubicBezTo>
                  <a:cubicBezTo>
                    <a:pt x="73618" y="22777"/>
                    <a:pt x="68354" y="31839"/>
                    <a:pt x="59431" y="36331"/>
                  </a:cubicBezTo>
                  <a:cubicBezTo>
                    <a:pt x="56886" y="37612"/>
                    <a:pt x="54399" y="38100"/>
                    <a:pt x="51865" y="38100"/>
                  </a:cubicBezTo>
                  <a:cubicBezTo>
                    <a:pt x="49655" y="38100"/>
                    <a:pt x="47409" y="37729"/>
                    <a:pt x="45058" y="37190"/>
                  </a:cubicBezTo>
                  <a:cubicBezTo>
                    <a:pt x="43354" y="36801"/>
                    <a:pt x="41610" y="36502"/>
                    <a:pt x="39884" y="36502"/>
                  </a:cubicBezTo>
                  <a:cubicBezTo>
                    <a:pt x="38193" y="36502"/>
                    <a:pt x="36521" y="36789"/>
                    <a:pt x="34923" y="37559"/>
                  </a:cubicBezTo>
                  <a:cubicBezTo>
                    <a:pt x="31807" y="39061"/>
                    <a:pt x="29366" y="41265"/>
                    <a:pt x="27576" y="44223"/>
                  </a:cubicBezTo>
                  <a:cubicBezTo>
                    <a:pt x="25618" y="47459"/>
                    <a:pt x="26032" y="50637"/>
                    <a:pt x="26382" y="54222"/>
                  </a:cubicBezTo>
                  <a:cubicBezTo>
                    <a:pt x="26866" y="59214"/>
                    <a:pt x="24168" y="62451"/>
                    <a:pt x="19151" y="62669"/>
                  </a:cubicBezTo>
                  <a:cubicBezTo>
                    <a:pt x="18999" y="62676"/>
                    <a:pt x="18847" y="62679"/>
                    <a:pt x="18696" y="62679"/>
                  </a:cubicBezTo>
                  <a:cubicBezTo>
                    <a:pt x="13528" y="62679"/>
                    <a:pt x="9302" y="58817"/>
                    <a:pt x="6411" y="54892"/>
                  </a:cubicBezTo>
                  <a:cubicBezTo>
                    <a:pt x="0" y="46191"/>
                    <a:pt x="1207" y="35182"/>
                    <a:pt x="5266" y="25795"/>
                  </a:cubicBezTo>
                  <a:cubicBezTo>
                    <a:pt x="8870" y="17460"/>
                    <a:pt x="15666" y="11946"/>
                    <a:pt x="23172" y="7243"/>
                  </a:cubicBezTo>
                  <a:cubicBezTo>
                    <a:pt x="24510" y="6405"/>
                    <a:pt x="25890" y="5633"/>
                    <a:pt x="27315" y="4953"/>
                  </a:cubicBezTo>
                  <a:lnTo>
                    <a:pt x="27315" y="4953"/>
                  </a:lnTo>
                  <a:cubicBezTo>
                    <a:pt x="27336" y="4946"/>
                    <a:pt x="27356" y="4936"/>
                    <a:pt x="27377" y="4925"/>
                  </a:cubicBezTo>
                  <a:cubicBezTo>
                    <a:pt x="32794" y="2018"/>
                    <a:pt x="38953" y="847"/>
                    <a:pt x="45084" y="847"/>
                  </a:cubicBezTo>
                  <a:close/>
                  <a:moveTo>
                    <a:pt x="44961" y="1"/>
                  </a:moveTo>
                  <a:cubicBezTo>
                    <a:pt x="38755" y="1"/>
                    <a:pt x="32422" y="1306"/>
                    <a:pt x="26988" y="4217"/>
                  </a:cubicBezTo>
                  <a:lnTo>
                    <a:pt x="26988" y="4217"/>
                  </a:lnTo>
                  <a:cubicBezTo>
                    <a:pt x="26981" y="4220"/>
                    <a:pt x="26975" y="4223"/>
                    <a:pt x="26968" y="4226"/>
                  </a:cubicBezTo>
                  <a:lnTo>
                    <a:pt x="26969" y="4227"/>
                  </a:lnTo>
                  <a:lnTo>
                    <a:pt x="26969" y="4227"/>
                  </a:lnTo>
                  <a:cubicBezTo>
                    <a:pt x="26969" y="4227"/>
                    <a:pt x="26969" y="4227"/>
                    <a:pt x="26968" y="4228"/>
                  </a:cubicBezTo>
                  <a:cubicBezTo>
                    <a:pt x="26965" y="4230"/>
                    <a:pt x="26961" y="4232"/>
                    <a:pt x="26958" y="4234"/>
                  </a:cubicBezTo>
                  <a:lnTo>
                    <a:pt x="26958" y="4234"/>
                  </a:lnTo>
                  <a:cubicBezTo>
                    <a:pt x="12889" y="10925"/>
                    <a:pt x="2081" y="23180"/>
                    <a:pt x="1046" y="39195"/>
                  </a:cubicBezTo>
                  <a:cubicBezTo>
                    <a:pt x="542" y="46988"/>
                    <a:pt x="3911" y="54528"/>
                    <a:pt x="9665" y="59704"/>
                  </a:cubicBezTo>
                  <a:cubicBezTo>
                    <a:pt x="12000" y="61805"/>
                    <a:pt x="15834" y="63591"/>
                    <a:pt x="19392" y="63591"/>
                  </a:cubicBezTo>
                  <a:cubicBezTo>
                    <a:pt x="21399" y="63591"/>
                    <a:pt x="23318" y="63023"/>
                    <a:pt x="24831" y="61622"/>
                  </a:cubicBezTo>
                  <a:cubicBezTo>
                    <a:pt x="26690" y="59900"/>
                    <a:pt x="27283" y="57769"/>
                    <a:pt x="27254" y="55279"/>
                  </a:cubicBezTo>
                  <a:cubicBezTo>
                    <a:pt x="27231" y="53446"/>
                    <a:pt x="26852" y="51632"/>
                    <a:pt x="26780" y="49801"/>
                  </a:cubicBezTo>
                  <a:cubicBezTo>
                    <a:pt x="26659" y="46697"/>
                    <a:pt x="28545" y="43792"/>
                    <a:pt x="30550" y="41602"/>
                  </a:cubicBezTo>
                  <a:cubicBezTo>
                    <a:pt x="33305" y="38590"/>
                    <a:pt x="36668" y="37444"/>
                    <a:pt x="40293" y="37444"/>
                  </a:cubicBezTo>
                  <a:cubicBezTo>
                    <a:pt x="41774" y="37444"/>
                    <a:pt x="43298" y="37636"/>
                    <a:pt x="44843" y="37969"/>
                  </a:cubicBezTo>
                  <a:cubicBezTo>
                    <a:pt x="47347" y="38510"/>
                    <a:pt x="49656" y="38987"/>
                    <a:pt x="52028" y="38987"/>
                  </a:cubicBezTo>
                  <a:cubicBezTo>
                    <a:pt x="53370" y="38987"/>
                    <a:pt x="54732" y="38834"/>
                    <a:pt x="56161" y="38454"/>
                  </a:cubicBezTo>
                  <a:cubicBezTo>
                    <a:pt x="62661" y="36723"/>
                    <a:pt x="68801" y="31822"/>
                    <a:pt x="70881" y="25332"/>
                  </a:cubicBezTo>
                  <a:cubicBezTo>
                    <a:pt x="72908" y="19007"/>
                    <a:pt x="69981" y="12083"/>
                    <a:pt x="65912" y="7285"/>
                  </a:cubicBezTo>
                  <a:cubicBezTo>
                    <a:pt x="61662" y="2273"/>
                    <a:pt x="55181" y="734"/>
                    <a:pt x="48895" y="175"/>
                  </a:cubicBezTo>
                  <a:cubicBezTo>
                    <a:pt x="47596" y="60"/>
                    <a:pt x="46282" y="1"/>
                    <a:pt x="44961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8" name="CustomShape 24"/>
            <p:cNvSpPr/>
            <p:nvPr/>
          </p:nvSpPr>
          <p:spPr>
            <a:xfrm rot="4240800">
              <a:off x="6267960" y="2486520"/>
              <a:ext cx="136080" cy="137160"/>
            </a:xfrm>
            <a:custGeom>
              <a:avLst/>
              <a:gdLst/>
              <a:ahLst/>
              <a:cxnLst/>
              <a:rect l="l" t="t" r="r" b="b"/>
              <a:pathLst>
                <a:path w="11989" h="12064">
                  <a:moveTo>
                    <a:pt x="6959" y="790"/>
                  </a:moveTo>
                  <a:cubicBezTo>
                    <a:pt x="9773" y="790"/>
                    <a:pt x="9121" y="5202"/>
                    <a:pt x="8614" y="7101"/>
                  </a:cubicBezTo>
                  <a:cubicBezTo>
                    <a:pt x="8281" y="8344"/>
                    <a:pt x="6733" y="11406"/>
                    <a:pt x="5096" y="11406"/>
                  </a:cubicBezTo>
                  <a:cubicBezTo>
                    <a:pt x="4640" y="11406"/>
                    <a:pt x="4176" y="11168"/>
                    <a:pt x="3731" y="10588"/>
                  </a:cubicBezTo>
                  <a:cubicBezTo>
                    <a:pt x="2027" y="8369"/>
                    <a:pt x="3981" y="2725"/>
                    <a:pt x="5797" y="990"/>
                  </a:cubicBezTo>
                  <a:lnTo>
                    <a:pt x="5797" y="990"/>
                  </a:lnTo>
                  <a:cubicBezTo>
                    <a:pt x="5800" y="989"/>
                    <a:pt x="5803" y="988"/>
                    <a:pt x="5806" y="987"/>
                  </a:cubicBezTo>
                  <a:cubicBezTo>
                    <a:pt x="6243" y="852"/>
                    <a:pt x="6625" y="790"/>
                    <a:pt x="6959" y="790"/>
                  </a:cubicBezTo>
                  <a:close/>
                  <a:moveTo>
                    <a:pt x="6847" y="1"/>
                  </a:moveTo>
                  <a:cubicBezTo>
                    <a:pt x="6467" y="1"/>
                    <a:pt x="6049" y="67"/>
                    <a:pt x="5591" y="208"/>
                  </a:cubicBezTo>
                  <a:cubicBezTo>
                    <a:pt x="5532" y="227"/>
                    <a:pt x="5482" y="254"/>
                    <a:pt x="5442" y="288"/>
                  </a:cubicBezTo>
                  <a:lnTo>
                    <a:pt x="5442" y="288"/>
                  </a:lnTo>
                  <a:cubicBezTo>
                    <a:pt x="5377" y="303"/>
                    <a:pt x="5312" y="336"/>
                    <a:pt x="5252" y="392"/>
                  </a:cubicBezTo>
                  <a:cubicBezTo>
                    <a:pt x="3042" y="2462"/>
                    <a:pt x="0" y="11938"/>
                    <a:pt x="5214" y="12062"/>
                  </a:cubicBezTo>
                  <a:cubicBezTo>
                    <a:pt x="5238" y="12063"/>
                    <a:pt x="5262" y="12063"/>
                    <a:pt x="5286" y="12063"/>
                  </a:cubicBezTo>
                  <a:cubicBezTo>
                    <a:pt x="10228" y="12063"/>
                    <a:pt x="11988" y="1"/>
                    <a:pt x="6847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9" name="CustomShape 25"/>
            <p:cNvSpPr/>
            <p:nvPr/>
          </p:nvSpPr>
          <p:spPr>
            <a:xfrm rot="4240800">
              <a:off x="6305040" y="2485080"/>
              <a:ext cx="58680" cy="128160"/>
            </a:xfrm>
            <a:custGeom>
              <a:avLst/>
              <a:gdLst/>
              <a:ahLst/>
              <a:cxnLst/>
              <a:rect l="l" t="t" r="r" b="b"/>
              <a:pathLst>
                <a:path w="5192" h="11283">
                  <a:moveTo>
                    <a:pt x="4589" y="1"/>
                  </a:moveTo>
                  <a:cubicBezTo>
                    <a:pt x="4499" y="1"/>
                    <a:pt x="4405" y="33"/>
                    <a:pt x="4321" y="110"/>
                  </a:cubicBezTo>
                  <a:lnTo>
                    <a:pt x="4319" y="110"/>
                  </a:lnTo>
                  <a:cubicBezTo>
                    <a:pt x="1539" y="2639"/>
                    <a:pt x="0" y="7351"/>
                    <a:pt x="1067" y="10998"/>
                  </a:cubicBezTo>
                  <a:cubicBezTo>
                    <a:pt x="1125" y="11197"/>
                    <a:pt x="1284" y="11283"/>
                    <a:pt x="1444" y="11283"/>
                  </a:cubicBezTo>
                  <a:cubicBezTo>
                    <a:pt x="1687" y="11283"/>
                    <a:pt x="1934" y="11086"/>
                    <a:pt x="1846" y="10784"/>
                  </a:cubicBezTo>
                  <a:cubicBezTo>
                    <a:pt x="859" y="7406"/>
                    <a:pt x="2323" y="3016"/>
                    <a:pt x="4890" y="681"/>
                  </a:cubicBezTo>
                  <a:cubicBezTo>
                    <a:pt x="5191" y="407"/>
                    <a:pt x="4909" y="1"/>
                    <a:pt x="4589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0" name="CustomShape 26"/>
            <p:cNvSpPr/>
            <p:nvPr/>
          </p:nvSpPr>
          <p:spPr>
            <a:xfrm rot="4240800">
              <a:off x="6418440" y="2383560"/>
              <a:ext cx="156240" cy="128520"/>
            </a:xfrm>
            <a:custGeom>
              <a:avLst/>
              <a:gdLst/>
              <a:ahLst/>
              <a:cxnLst/>
              <a:rect l="l" t="t" r="r" b="b"/>
              <a:pathLst>
                <a:path w="13753" h="11309">
                  <a:moveTo>
                    <a:pt x="8835" y="863"/>
                  </a:moveTo>
                  <a:cubicBezTo>
                    <a:pt x="9652" y="863"/>
                    <a:pt x="10469" y="1047"/>
                    <a:pt x="11273" y="1508"/>
                  </a:cubicBezTo>
                  <a:cubicBezTo>
                    <a:pt x="13752" y="2927"/>
                    <a:pt x="12177" y="6339"/>
                    <a:pt x="9722" y="6434"/>
                  </a:cubicBezTo>
                  <a:cubicBezTo>
                    <a:pt x="9073" y="6459"/>
                    <a:pt x="8270" y="6438"/>
                    <a:pt x="7732" y="6864"/>
                  </a:cubicBezTo>
                  <a:cubicBezTo>
                    <a:pt x="7224" y="7265"/>
                    <a:pt x="6875" y="7603"/>
                    <a:pt x="6658" y="8241"/>
                  </a:cubicBezTo>
                  <a:cubicBezTo>
                    <a:pt x="6423" y="8946"/>
                    <a:pt x="6291" y="9708"/>
                    <a:pt x="5637" y="10210"/>
                  </a:cubicBezTo>
                  <a:cubicBezTo>
                    <a:pt x="5297" y="10470"/>
                    <a:pt x="4929" y="10578"/>
                    <a:pt x="4558" y="10578"/>
                  </a:cubicBezTo>
                  <a:cubicBezTo>
                    <a:pt x="3499" y="10578"/>
                    <a:pt x="2421" y="9692"/>
                    <a:pt x="1931" y="8941"/>
                  </a:cubicBezTo>
                  <a:cubicBezTo>
                    <a:pt x="800" y="7206"/>
                    <a:pt x="994" y="3751"/>
                    <a:pt x="3030" y="2813"/>
                  </a:cubicBezTo>
                  <a:cubicBezTo>
                    <a:pt x="3098" y="2782"/>
                    <a:pt x="3147" y="2741"/>
                    <a:pt x="3181" y="2694"/>
                  </a:cubicBezTo>
                  <a:lnTo>
                    <a:pt x="3181" y="2694"/>
                  </a:lnTo>
                  <a:cubicBezTo>
                    <a:pt x="3237" y="2693"/>
                    <a:pt x="3295" y="2680"/>
                    <a:pt x="3354" y="2652"/>
                  </a:cubicBezTo>
                  <a:cubicBezTo>
                    <a:pt x="5079" y="1835"/>
                    <a:pt x="6957" y="863"/>
                    <a:pt x="8835" y="863"/>
                  </a:cubicBezTo>
                  <a:close/>
                  <a:moveTo>
                    <a:pt x="9370" y="0"/>
                  </a:moveTo>
                  <a:cubicBezTo>
                    <a:pt x="7118" y="0"/>
                    <a:pt x="4474" y="1232"/>
                    <a:pt x="2947" y="1954"/>
                  </a:cubicBezTo>
                  <a:cubicBezTo>
                    <a:pt x="2880" y="1986"/>
                    <a:pt x="2830" y="2027"/>
                    <a:pt x="2797" y="2074"/>
                  </a:cubicBezTo>
                  <a:lnTo>
                    <a:pt x="2797" y="2074"/>
                  </a:lnTo>
                  <a:cubicBezTo>
                    <a:pt x="2741" y="2075"/>
                    <a:pt x="2683" y="2088"/>
                    <a:pt x="2623" y="2115"/>
                  </a:cubicBezTo>
                  <a:cubicBezTo>
                    <a:pt x="1" y="3325"/>
                    <a:pt x="115" y="7132"/>
                    <a:pt x="1233" y="9348"/>
                  </a:cubicBezTo>
                  <a:cubicBezTo>
                    <a:pt x="1879" y="10627"/>
                    <a:pt x="3376" y="11264"/>
                    <a:pt x="4725" y="11307"/>
                  </a:cubicBezTo>
                  <a:cubicBezTo>
                    <a:pt x="4754" y="11308"/>
                    <a:pt x="4782" y="11309"/>
                    <a:pt x="4811" y="11309"/>
                  </a:cubicBezTo>
                  <a:cubicBezTo>
                    <a:pt x="6258" y="11309"/>
                    <a:pt x="6944" y="10067"/>
                    <a:pt x="7297" y="8872"/>
                  </a:cubicBezTo>
                  <a:cubicBezTo>
                    <a:pt x="7977" y="6576"/>
                    <a:pt x="11088" y="7722"/>
                    <a:pt x="12559" y="6043"/>
                  </a:cubicBezTo>
                  <a:cubicBezTo>
                    <a:pt x="13546" y="4918"/>
                    <a:pt x="13435" y="3215"/>
                    <a:pt x="12819" y="1970"/>
                  </a:cubicBezTo>
                  <a:cubicBezTo>
                    <a:pt x="12093" y="505"/>
                    <a:pt x="10812" y="0"/>
                    <a:pt x="9370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1" name="CustomShape 27"/>
            <p:cNvSpPr/>
            <p:nvPr/>
          </p:nvSpPr>
          <p:spPr>
            <a:xfrm rot="4240800">
              <a:off x="6643800" y="2488680"/>
              <a:ext cx="151920" cy="100800"/>
            </a:xfrm>
            <a:custGeom>
              <a:avLst/>
              <a:gdLst/>
              <a:ahLst/>
              <a:cxnLst/>
              <a:rect l="l" t="t" r="r" b="b"/>
              <a:pathLst>
                <a:path w="13373" h="8904">
                  <a:moveTo>
                    <a:pt x="7764" y="824"/>
                  </a:moveTo>
                  <a:cubicBezTo>
                    <a:pt x="9518" y="824"/>
                    <a:pt x="11150" y="1530"/>
                    <a:pt x="11789" y="3304"/>
                  </a:cubicBezTo>
                  <a:cubicBezTo>
                    <a:pt x="12239" y="4552"/>
                    <a:pt x="11931" y="5996"/>
                    <a:pt x="11084" y="6989"/>
                  </a:cubicBezTo>
                  <a:cubicBezTo>
                    <a:pt x="10715" y="7422"/>
                    <a:pt x="10129" y="7773"/>
                    <a:pt x="9565" y="7773"/>
                  </a:cubicBezTo>
                  <a:cubicBezTo>
                    <a:pt x="9288" y="7773"/>
                    <a:pt x="9016" y="7688"/>
                    <a:pt x="8779" y="7488"/>
                  </a:cubicBezTo>
                  <a:cubicBezTo>
                    <a:pt x="8453" y="7213"/>
                    <a:pt x="8185" y="6968"/>
                    <a:pt x="7795" y="6783"/>
                  </a:cubicBezTo>
                  <a:cubicBezTo>
                    <a:pt x="7553" y="6668"/>
                    <a:pt x="7311" y="6619"/>
                    <a:pt x="7071" y="6619"/>
                  </a:cubicBezTo>
                  <a:cubicBezTo>
                    <a:pt x="5733" y="6619"/>
                    <a:pt x="4435" y="8139"/>
                    <a:pt x="3166" y="8139"/>
                  </a:cubicBezTo>
                  <a:cubicBezTo>
                    <a:pt x="2806" y="8139"/>
                    <a:pt x="2449" y="8017"/>
                    <a:pt x="2093" y="7702"/>
                  </a:cubicBezTo>
                  <a:cubicBezTo>
                    <a:pt x="774" y="6536"/>
                    <a:pt x="2304" y="3359"/>
                    <a:pt x="3239" y="2399"/>
                  </a:cubicBezTo>
                  <a:cubicBezTo>
                    <a:pt x="3258" y="2380"/>
                    <a:pt x="3274" y="2360"/>
                    <a:pt x="3287" y="2340"/>
                  </a:cubicBezTo>
                  <a:lnTo>
                    <a:pt x="3287" y="2340"/>
                  </a:lnTo>
                  <a:cubicBezTo>
                    <a:pt x="3298" y="2333"/>
                    <a:pt x="3308" y="2325"/>
                    <a:pt x="3319" y="2317"/>
                  </a:cubicBezTo>
                  <a:cubicBezTo>
                    <a:pt x="4458" y="1414"/>
                    <a:pt x="6162" y="824"/>
                    <a:pt x="7764" y="824"/>
                  </a:cubicBezTo>
                  <a:close/>
                  <a:moveTo>
                    <a:pt x="8023" y="1"/>
                  </a:moveTo>
                  <a:cubicBezTo>
                    <a:pt x="6088" y="1"/>
                    <a:pt x="4006" y="749"/>
                    <a:pt x="2749" y="1746"/>
                  </a:cubicBezTo>
                  <a:cubicBezTo>
                    <a:pt x="2720" y="1769"/>
                    <a:pt x="2696" y="1794"/>
                    <a:pt x="2676" y="1819"/>
                  </a:cubicBezTo>
                  <a:lnTo>
                    <a:pt x="2676" y="1819"/>
                  </a:lnTo>
                  <a:cubicBezTo>
                    <a:pt x="2673" y="1822"/>
                    <a:pt x="2671" y="1825"/>
                    <a:pt x="2668" y="1827"/>
                  </a:cubicBezTo>
                  <a:cubicBezTo>
                    <a:pt x="1389" y="3143"/>
                    <a:pt x="0" y="6421"/>
                    <a:pt x="1373" y="8090"/>
                  </a:cubicBezTo>
                  <a:cubicBezTo>
                    <a:pt x="1830" y="8645"/>
                    <a:pt x="2515" y="8904"/>
                    <a:pt x="3213" y="8904"/>
                  </a:cubicBezTo>
                  <a:cubicBezTo>
                    <a:pt x="3623" y="8904"/>
                    <a:pt x="4038" y="8814"/>
                    <a:pt x="4413" y="8642"/>
                  </a:cubicBezTo>
                  <a:cubicBezTo>
                    <a:pt x="5219" y="8271"/>
                    <a:pt x="6129" y="7498"/>
                    <a:pt x="7024" y="7498"/>
                  </a:cubicBezTo>
                  <a:cubicBezTo>
                    <a:pt x="7357" y="7498"/>
                    <a:pt x="7687" y="7605"/>
                    <a:pt x="8010" y="7879"/>
                  </a:cubicBezTo>
                  <a:cubicBezTo>
                    <a:pt x="8381" y="8194"/>
                    <a:pt x="8811" y="8635"/>
                    <a:pt x="9341" y="8635"/>
                  </a:cubicBezTo>
                  <a:cubicBezTo>
                    <a:pt x="9368" y="8635"/>
                    <a:pt x="9395" y="8634"/>
                    <a:pt x="9423" y="8632"/>
                  </a:cubicBezTo>
                  <a:cubicBezTo>
                    <a:pt x="12538" y="8371"/>
                    <a:pt x="13373" y="4749"/>
                    <a:pt x="12249" y="2315"/>
                  </a:cubicBezTo>
                  <a:cubicBezTo>
                    <a:pt x="11478" y="641"/>
                    <a:pt x="9813" y="1"/>
                    <a:pt x="8023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2" name="CustomShape 28"/>
            <p:cNvSpPr/>
            <p:nvPr/>
          </p:nvSpPr>
          <p:spPr>
            <a:xfrm rot="4240800">
              <a:off x="6545520" y="2649960"/>
              <a:ext cx="128520" cy="97920"/>
            </a:xfrm>
            <a:custGeom>
              <a:avLst/>
              <a:gdLst/>
              <a:ahLst/>
              <a:cxnLst/>
              <a:rect l="l" t="t" r="r" b="b"/>
              <a:pathLst>
                <a:path w="11336" h="8647">
                  <a:moveTo>
                    <a:pt x="5976" y="797"/>
                  </a:moveTo>
                  <a:cubicBezTo>
                    <a:pt x="7396" y="797"/>
                    <a:pt x="8710" y="1503"/>
                    <a:pt x="9513" y="2784"/>
                  </a:cubicBezTo>
                  <a:cubicBezTo>
                    <a:pt x="10745" y="4751"/>
                    <a:pt x="9175" y="6897"/>
                    <a:pt x="7280" y="7600"/>
                  </a:cubicBezTo>
                  <a:cubicBezTo>
                    <a:pt x="6716" y="7810"/>
                    <a:pt x="6092" y="7915"/>
                    <a:pt x="5461" y="7915"/>
                  </a:cubicBezTo>
                  <a:cubicBezTo>
                    <a:pt x="3863" y="7915"/>
                    <a:pt x="2220" y="7243"/>
                    <a:pt x="1398" y="5902"/>
                  </a:cubicBezTo>
                  <a:cubicBezTo>
                    <a:pt x="115" y="3811"/>
                    <a:pt x="3150" y="1638"/>
                    <a:pt x="4775" y="1043"/>
                  </a:cubicBezTo>
                  <a:cubicBezTo>
                    <a:pt x="4853" y="1014"/>
                    <a:pt x="4914" y="970"/>
                    <a:pt x="4957" y="916"/>
                  </a:cubicBezTo>
                  <a:lnTo>
                    <a:pt x="4957" y="916"/>
                  </a:lnTo>
                  <a:cubicBezTo>
                    <a:pt x="5299" y="836"/>
                    <a:pt x="5640" y="797"/>
                    <a:pt x="5976" y="797"/>
                  </a:cubicBezTo>
                  <a:close/>
                  <a:moveTo>
                    <a:pt x="5929" y="1"/>
                  </a:moveTo>
                  <a:cubicBezTo>
                    <a:pt x="5466" y="1"/>
                    <a:pt x="5003" y="61"/>
                    <a:pt x="4560" y="184"/>
                  </a:cubicBezTo>
                  <a:cubicBezTo>
                    <a:pt x="4449" y="215"/>
                    <a:pt x="4373" y="277"/>
                    <a:pt x="4328" y="355"/>
                  </a:cubicBezTo>
                  <a:lnTo>
                    <a:pt x="4328" y="355"/>
                  </a:lnTo>
                  <a:cubicBezTo>
                    <a:pt x="2210" y="1203"/>
                    <a:pt x="1" y="3118"/>
                    <a:pt x="428" y="5604"/>
                  </a:cubicBezTo>
                  <a:cubicBezTo>
                    <a:pt x="811" y="7843"/>
                    <a:pt x="3370" y="8647"/>
                    <a:pt x="5526" y="8647"/>
                  </a:cubicBezTo>
                  <a:cubicBezTo>
                    <a:pt x="6113" y="8647"/>
                    <a:pt x="6670" y="8587"/>
                    <a:pt x="7145" y="8481"/>
                  </a:cubicBezTo>
                  <a:cubicBezTo>
                    <a:pt x="9592" y="7936"/>
                    <a:pt x="11336" y="5429"/>
                    <a:pt x="10503" y="2999"/>
                  </a:cubicBezTo>
                  <a:cubicBezTo>
                    <a:pt x="9839" y="1061"/>
                    <a:pt x="7873" y="1"/>
                    <a:pt x="5929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3" name="CustomShape 29"/>
            <p:cNvSpPr/>
            <p:nvPr/>
          </p:nvSpPr>
          <p:spPr>
            <a:xfrm rot="4240800">
              <a:off x="6790680" y="2670840"/>
              <a:ext cx="109080" cy="100440"/>
            </a:xfrm>
            <a:custGeom>
              <a:avLst/>
              <a:gdLst/>
              <a:ahLst/>
              <a:cxnLst/>
              <a:rect l="l" t="t" r="r" b="b"/>
              <a:pathLst>
                <a:path w="9631" h="8877">
                  <a:moveTo>
                    <a:pt x="4659" y="809"/>
                  </a:moveTo>
                  <a:lnTo>
                    <a:pt x="4659" y="809"/>
                  </a:lnTo>
                  <a:cubicBezTo>
                    <a:pt x="6745" y="859"/>
                    <a:pt x="8932" y="1761"/>
                    <a:pt x="8507" y="4224"/>
                  </a:cubicBezTo>
                  <a:cubicBezTo>
                    <a:pt x="8185" y="6090"/>
                    <a:pt x="6485" y="7527"/>
                    <a:pt x="4740" y="8008"/>
                  </a:cubicBezTo>
                  <a:cubicBezTo>
                    <a:pt x="4550" y="8060"/>
                    <a:pt x="4350" y="8087"/>
                    <a:pt x="4148" y="8087"/>
                  </a:cubicBezTo>
                  <a:cubicBezTo>
                    <a:pt x="3546" y="8087"/>
                    <a:pt x="2932" y="7851"/>
                    <a:pt x="2561" y="7359"/>
                  </a:cubicBezTo>
                  <a:cubicBezTo>
                    <a:pt x="1989" y="6599"/>
                    <a:pt x="2478" y="5829"/>
                    <a:pt x="2805" y="5169"/>
                  </a:cubicBezTo>
                  <a:cubicBezTo>
                    <a:pt x="3028" y="4717"/>
                    <a:pt x="3057" y="4311"/>
                    <a:pt x="2874" y="3848"/>
                  </a:cubicBezTo>
                  <a:cubicBezTo>
                    <a:pt x="2696" y="3400"/>
                    <a:pt x="2218" y="3023"/>
                    <a:pt x="1766" y="2879"/>
                  </a:cubicBezTo>
                  <a:cubicBezTo>
                    <a:pt x="64" y="2337"/>
                    <a:pt x="4165" y="913"/>
                    <a:pt x="4444" y="888"/>
                  </a:cubicBezTo>
                  <a:cubicBezTo>
                    <a:pt x="4530" y="881"/>
                    <a:pt x="4601" y="852"/>
                    <a:pt x="4659" y="809"/>
                  </a:cubicBezTo>
                  <a:close/>
                  <a:moveTo>
                    <a:pt x="4522" y="0"/>
                  </a:moveTo>
                  <a:cubicBezTo>
                    <a:pt x="4407" y="0"/>
                    <a:pt x="4317" y="40"/>
                    <a:pt x="4254" y="102"/>
                  </a:cubicBezTo>
                  <a:lnTo>
                    <a:pt x="4254" y="102"/>
                  </a:lnTo>
                  <a:cubicBezTo>
                    <a:pt x="2955" y="261"/>
                    <a:pt x="1862" y="825"/>
                    <a:pt x="833" y="1631"/>
                  </a:cubicBezTo>
                  <a:cubicBezTo>
                    <a:pt x="182" y="2142"/>
                    <a:pt x="0" y="3073"/>
                    <a:pt x="914" y="3431"/>
                  </a:cubicBezTo>
                  <a:cubicBezTo>
                    <a:pt x="2533" y="4067"/>
                    <a:pt x="2007" y="4619"/>
                    <a:pt x="1676" y="5668"/>
                  </a:cubicBezTo>
                  <a:cubicBezTo>
                    <a:pt x="1498" y="6234"/>
                    <a:pt x="1439" y="6852"/>
                    <a:pt x="1699" y="7411"/>
                  </a:cubicBezTo>
                  <a:cubicBezTo>
                    <a:pt x="2155" y="8392"/>
                    <a:pt x="3047" y="8876"/>
                    <a:pt x="4076" y="8876"/>
                  </a:cubicBezTo>
                  <a:cubicBezTo>
                    <a:pt x="4236" y="8876"/>
                    <a:pt x="4401" y="8864"/>
                    <a:pt x="4567" y="8841"/>
                  </a:cubicBezTo>
                  <a:cubicBezTo>
                    <a:pt x="6864" y="8515"/>
                    <a:pt x="9118" y="6422"/>
                    <a:pt x="9348" y="4051"/>
                  </a:cubicBezTo>
                  <a:cubicBezTo>
                    <a:pt x="9630" y="1153"/>
                    <a:pt x="7027" y="16"/>
                    <a:pt x="4525" y="0"/>
                  </a:cubicBezTo>
                  <a:cubicBezTo>
                    <a:pt x="4524" y="0"/>
                    <a:pt x="4523" y="0"/>
                    <a:pt x="4522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4" name="CustomShape 30"/>
            <p:cNvSpPr/>
            <p:nvPr/>
          </p:nvSpPr>
          <p:spPr>
            <a:xfrm rot="4240800">
              <a:off x="6661080" y="2778840"/>
              <a:ext cx="136440" cy="96840"/>
            </a:xfrm>
            <a:custGeom>
              <a:avLst/>
              <a:gdLst/>
              <a:ahLst/>
              <a:cxnLst/>
              <a:rect l="l" t="t" r="r" b="b"/>
              <a:pathLst>
                <a:path w="12021" h="8542">
                  <a:moveTo>
                    <a:pt x="5450" y="806"/>
                  </a:moveTo>
                  <a:cubicBezTo>
                    <a:pt x="7525" y="806"/>
                    <a:pt x="10265" y="911"/>
                    <a:pt x="11113" y="3091"/>
                  </a:cubicBezTo>
                  <a:cubicBezTo>
                    <a:pt x="11624" y="4406"/>
                    <a:pt x="9981" y="5775"/>
                    <a:pt x="9091" y="6437"/>
                  </a:cubicBezTo>
                  <a:cubicBezTo>
                    <a:pt x="8278" y="7041"/>
                    <a:pt x="7336" y="7589"/>
                    <a:pt x="6376" y="7589"/>
                  </a:cubicBezTo>
                  <a:cubicBezTo>
                    <a:pt x="5896" y="7589"/>
                    <a:pt x="5412" y="7452"/>
                    <a:pt x="4937" y="7117"/>
                  </a:cubicBezTo>
                  <a:cubicBezTo>
                    <a:pt x="4326" y="6684"/>
                    <a:pt x="3673" y="6296"/>
                    <a:pt x="2974" y="6023"/>
                  </a:cubicBezTo>
                  <a:cubicBezTo>
                    <a:pt x="1902" y="5601"/>
                    <a:pt x="345" y="5232"/>
                    <a:pt x="1061" y="3766"/>
                  </a:cubicBezTo>
                  <a:cubicBezTo>
                    <a:pt x="1714" y="2433"/>
                    <a:pt x="3400" y="1346"/>
                    <a:pt x="4760" y="873"/>
                  </a:cubicBezTo>
                  <a:cubicBezTo>
                    <a:pt x="4808" y="857"/>
                    <a:pt x="4849" y="834"/>
                    <a:pt x="4884" y="807"/>
                  </a:cubicBezTo>
                  <a:lnTo>
                    <a:pt x="4884" y="807"/>
                  </a:lnTo>
                  <a:cubicBezTo>
                    <a:pt x="5065" y="807"/>
                    <a:pt x="5255" y="806"/>
                    <a:pt x="5450" y="806"/>
                  </a:cubicBezTo>
                  <a:close/>
                  <a:moveTo>
                    <a:pt x="4814" y="1"/>
                  </a:moveTo>
                  <a:cubicBezTo>
                    <a:pt x="4706" y="1"/>
                    <a:pt x="4620" y="35"/>
                    <a:pt x="4557" y="90"/>
                  </a:cubicBezTo>
                  <a:lnTo>
                    <a:pt x="4557" y="90"/>
                  </a:lnTo>
                  <a:cubicBezTo>
                    <a:pt x="4553" y="92"/>
                    <a:pt x="4550" y="93"/>
                    <a:pt x="4546" y="94"/>
                  </a:cubicBezTo>
                  <a:lnTo>
                    <a:pt x="4546" y="96"/>
                  </a:lnTo>
                  <a:cubicBezTo>
                    <a:pt x="2920" y="660"/>
                    <a:pt x="100" y="2362"/>
                    <a:pt x="33" y="4353"/>
                  </a:cubicBezTo>
                  <a:cubicBezTo>
                    <a:pt x="0" y="5282"/>
                    <a:pt x="519" y="5824"/>
                    <a:pt x="1302" y="6245"/>
                  </a:cubicBezTo>
                  <a:cubicBezTo>
                    <a:pt x="2102" y="6674"/>
                    <a:pt x="3002" y="6880"/>
                    <a:pt x="3798" y="7337"/>
                  </a:cubicBezTo>
                  <a:cubicBezTo>
                    <a:pt x="4544" y="7763"/>
                    <a:pt x="5119" y="8289"/>
                    <a:pt x="5970" y="8490"/>
                  </a:cubicBezTo>
                  <a:cubicBezTo>
                    <a:pt x="6120" y="8525"/>
                    <a:pt x="6280" y="8542"/>
                    <a:pt x="6446" y="8542"/>
                  </a:cubicBezTo>
                  <a:cubicBezTo>
                    <a:pt x="8595" y="8542"/>
                    <a:pt x="11936" y="5753"/>
                    <a:pt x="11967" y="3738"/>
                  </a:cubicBezTo>
                  <a:cubicBezTo>
                    <a:pt x="12020" y="202"/>
                    <a:pt x="7328" y="1"/>
                    <a:pt x="4814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5" name="CustomShape 31"/>
            <p:cNvSpPr/>
            <p:nvPr/>
          </p:nvSpPr>
          <p:spPr>
            <a:xfrm rot="4240800">
              <a:off x="6815160" y="2848680"/>
              <a:ext cx="77040" cy="65160"/>
            </a:xfrm>
            <a:custGeom>
              <a:avLst/>
              <a:gdLst/>
              <a:ahLst/>
              <a:cxnLst/>
              <a:rect l="l" t="t" r="r" b="b"/>
              <a:pathLst>
                <a:path w="6814" h="5777">
                  <a:moveTo>
                    <a:pt x="3045" y="777"/>
                  </a:moveTo>
                  <a:lnTo>
                    <a:pt x="3045" y="777"/>
                  </a:lnTo>
                  <a:cubicBezTo>
                    <a:pt x="3092" y="798"/>
                    <a:pt x="3146" y="810"/>
                    <a:pt x="3208" y="811"/>
                  </a:cubicBezTo>
                  <a:cubicBezTo>
                    <a:pt x="3866" y="820"/>
                    <a:pt x="4496" y="870"/>
                    <a:pt x="5065" y="1221"/>
                  </a:cubicBezTo>
                  <a:cubicBezTo>
                    <a:pt x="5728" y="1630"/>
                    <a:pt x="5952" y="2615"/>
                    <a:pt x="5952" y="3326"/>
                  </a:cubicBezTo>
                  <a:cubicBezTo>
                    <a:pt x="5952" y="3721"/>
                    <a:pt x="5805" y="4006"/>
                    <a:pt x="5621" y="4342"/>
                  </a:cubicBezTo>
                  <a:cubicBezTo>
                    <a:pt x="5502" y="4558"/>
                    <a:pt x="5271" y="4912"/>
                    <a:pt x="5285" y="4925"/>
                  </a:cubicBezTo>
                  <a:lnTo>
                    <a:pt x="5285" y="4925"/>
                  </a:lnTo>
                  <a:cubicBezTo>
                    <a:pt x="5019" y="4699"/>
                    <a:pt x="4778" y="4517"/>
                    <a:pt x="4437" y="4411"/>
                  </a:cubicBezTo>
                  <a:cubicBezTo>
                    <a:pt x="3902" y="4247"/>
                    <a:pt x="3331" y="4325"/>
                    <a:pt x="2784" y="4131"/>
                  </a:cubicBezTo>
                  <a:cubicBezTo>
                    <a:pt x="2256" y="3942"/>
                    <a:pt x="1799" y="3549"/>
                    <a:pt x="1501" y="3080"/>
                  </a:cubicBezTo>
                  <a:cubicBezTo>
                    <a:pt x="740" y="1879"/>
                    <a:pt x="1941" y="1060"/>
                    <a:pt x="2992" y="794"/>
                  </a:cubicBezTo>
                  <a:cubicBezTo>
                    <a:pt x="3010" y="789"/>
                    <a:pt x="3028" y="783"/>
                    <a:pt x="3045" y="777"/>
                  </a:cubicBezTo>
                  <a:close/>
                  <a:moveTo>
                    <a:pt x="2886" y="1"/>
                  </a:moveTo>
                  <a:cubicBezTo>
                    <a:pt x="2852" y="1"/>
                    <a:pt x="2816" y="5"/>
                    <a:pt x="2779" y="15"/>
                  </a:cubicBezTo>
                  <a:lnTo>
                    <a:pt x="2779" y="18"/>
                  </a:lnTo>
                  <a:cubicBezTo>
                    <a:pt x="1316" y="387"/>
                    <a:pt x="0" y="1503"/>
                    <a:pt x="631" y="3130"/>
                  </a:cubicBezTo>
                  <a:cubicBezTo>
                    <a:pt x="882" y="3785"/>
                    <a:pt x="1404" y="4278"/>
                    <a:pt x="1989" y="4638"/>
                  </a:cubicBezTo>
                  <a:cubicBezTo>
                    <a:pt x="2329" y="4849"/>
                    <a:pt x="2725" y="4979"/>
                    <a:pt x="3111" y="5073"/>
                  </a:cubicBezTo>
                  <a:cubicBezTo>
                    <a:pt x="3554" y="5180"/>
                    <a:pt x="4077" y="5073"/>
                    <a:pt x="4479" y="5303"/>
                  </a:cubicBezTo>
                  <a:cubicBezTo>
                    <a:pt x="4737" y="5451"/>
                    <a:pt x="4987" y="5777"/>
                    <a:pt x="5293" y="5777"/>
                  </a:cubicBezTo>
                  <a:cubicBezTo>
                    <a:pt x="5384" y="5777"/>
                    <a:pt x="5479" y="5748"/>
                    <a:pt x="5581" y="5679"/>
                  </a:cubicBezTo>
                  <a:cubicBezTo>
                    <a:pt x="6204" y="5251"/>
                    <a:pt x="6689" y="4295"/>
                    <a:pt x="6743" y="3551"/>
                  </a:cubicBezTo>
                  <a:cubicBezTo>
                    <a:pt x="6814" y="2554"/>
                    <a:pt x="6520" y="1581"/>
                    <a:pt x="5846" y="832"/>
                  </a:cubicBezTo>
                  <a:cubicBezTo>
                    <a:pt x="5200" y="112"/>
                    <a:pt x="4108" y="16"/>
                    <a:pt x="3208" y="2"/>
                  </a:cubicBezTo>
                  <a:cubicBezTo>
                    <a:pt x="3206" y="2"/>
                    <a:pt x="3204" y="2"/>
                    <a:pt x="3201" y="2"/>
                  </a:cubicBezTo>
                  <a:cubicBezTo>
                    <a:pt x="3140" y="2"/>
                    <a:pt x="3087" y="14"/>
                    <a:pt x="3040" y="34"/>
                  </a:cubicBezTo>
                  <a:lnTo>
                    <a:pt x="3040" y="34"/>
                  </a:lnTo>
                  <a:cubicBezTo>
                    <a:pt x="2994" y="13"/>
                    <a:pt x="2943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16" name="Group 32"/>
          <p:cNvGrpSpPr/>
          <p:nvPr/>
        </p:nvGrpSpPr>
        <p:grpSpPr>
          <a:xfrm>
            <a:off x="2728800" y="3502800"/>
            <a:ext cx="1077480" cy="1036080"/>
            <a:chOff x="2728800" y="3502800"/>
            <a:chExt cx="1077480" cy="1036080"/>
          </a:xfrm>
        </p:grpSpPr>
        <p:sp>
          <p:nvSpPr>
            <p:cNvPr id="1617" name="CustomShape 33"/>
            <p:cNvSpPr/>
            <p:nvPr/>
          </p:nvSpPr>
          <p:spPr>
            <a:xfrm>
              <a:off x="2864160" y="3507840"/>
              <a:ext cx="927360" cy="1015920"/>
            </a:xfrm>
            <a:custGeom>
              <a:avLst/>
              <a:gdLst/>
              <a:ahLst/>
              <a:cxnLst/>
              <a:rect l="l" t="t" r="r" b="b"/>
              <a:pathLst>
                <a:path w="90974" h="99672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rgbClr val="A6DFDA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8" name="CustomShape 34"/>
            <p:cNvSpPr/>
            <p:nvPr/>
          </p:nvSpPr>
          <p:spPr>
            <a:xfrm>
              <a:off x="2728800" y="3502800"/>
              <a:ext cx="1077480" cy="1036080"/>
            </a:xfrm>
            <a:custGeom>
              <a:avLst/>
              <a:gdLst/>
              <a:ahLst/>
              <a:cxnLst/>
              <a:rect l="l" t="t" r="r" b="b"/>
              <a:pathLst>
                <a:path w="105686" h="101631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9" name="CustomShape 35"/>
            <p:cNvSpPr/>
            <p:nvPr/>
          </p:nvSpPr>
          <p:spPr>
            <a:xfrm>
              <a:off x="2855520" y="3614040"/>
              <a:ext cx="279000" cy="811440"/>
            </a:xfrm>
            <a:custGeom>
              <a:avLst/>
              <a:gdLst/>
              <a:ahLst/>
              <a:cxnLst/>
              <a:rect l="l" t="t" r="r" b="b"/>
              <a:pathLst>
                <a:path w="27406" h="79631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0" name="CustomShape 36"/>
            <p:cNvSpPr/>
            <p:nvPr/>
          </p:nvSpPr>
          <p:spPr>
            <a:xfrm>
              <a:off x="2994840" y="4156560"/>
              <a:ext cx="396000" cy="372240"/>
            </a:xfrm>
            <a:custGeom>
              <a:avLst/>
              <a:gdLst/>
              <a:ahLst/>
              <a:cxnLst/>
              <a:rect l="l" t="t" r="r" b="b"/>
              <a:pathLst>
                <a:path w="38879" h="36559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1" name="CustomShape 37"/>
            <p:cNvSpPr/>
            <p:nvPr/>
          </p:nvSpPr>
          <p:spPr>
            <a:xfrm>
              <a:off x="3136680" y="3664440"/>
              <a:ext cx="648000" cy="421920"/>
            </a:xfrm>
            <a:custGeom>
              <a:avLst/>
              <a:gdLst/>
              <a:ahLst/>
              <a:cxnLst/>
              <a:rect l="l" t="t" r="r" b="b"/>
              <a:pathLst>
                <a:path w="63602" h="41443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2" name="CustomShape 38"/>
            <p:cNvSpPr/>
            <p:nvPr/>
          </p:nvSpPr>
          <p:spPr>
            <a:xfrm>
              <a:off x="3453120" y="4165200"/>
              <a:ext cx="303480" cy="313560"/>
            </a:xfrm>
            <a:custGeom>
              <a:avLst/>
              <a:gdLst/>
              <a:ahLst/>
              <a:cxnLst/>
              <a:rect l="l" t="t" r="r" b="b"/>
              <a:pathLst>
                <a:path w="29825" h="30797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23" name="Group 39"/>
          <p:cNvGrpSpPr/>
          <p:nvPr/>
        </p:nvGrpSpPr>
        <p:grpSpPr>
          <a:xfrm>
            <a:off x="641160" y="2390040"/>
            <a:ext cx="1578240" cy="2148480"/>
            <a:chOff x="641160" y="2390040"/>
            <a:chExt cx="1578240" cy="2148480"/>
          </a:xfrm>
        </p:grpSpPr>
        <p:grpSp>
          <p:nvGrpSpPr>
            <p:cNvPr id="1624" name="Group 40"/>
            <p:cNvGrpSpPr/>
            <p:nvPr/>
          </p:nvGrpSpPr>
          <p:grpSpPr>
            <a:xfrm>
              <a:off x="641160" y="2390040"/>
              <a:ext cx="1578240" cy="2148480"/>
              <a:chOff x="641160" y="2390040"/>
              <a:chExt cx="1578240" cy="2148480"/>
            </a:xfrm>
          </p:grpSpPr>
          <p:sp>
            <p:nvSpPr>
              <p:cNvPr id="1625" name="CustomShape 41"/>
              <p:cNvSpPr/>
              <p:nvPr/>
            </p:nvSpPr>
            <p:spPr>
              <a:xfrm>
                <a:off x="1062000" y="2633040"/>
                <a:ext cx="1110600" cy="924480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6" name="CustomShape 42"/>
              <p:cNvSpPr/>
              <p:nvPr/>
            </p:nvSpPr>
            <p:spPr>
              <a:xfrm>
                <a:off x="850680" y="3513960"/>
                <a:ext cx="1359000" cy="132120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7" name="CustomShape 43"/>
              <p:cNvSpPr/>
              <p:nvPr/>
            </p:nvSpPr>
            <p:spPr>
              <a:xfrm>
                <a:off x="956160" y="3634200"/>
                <a:ext cx="1194840" cy="835200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8" name="CustomShape 44"/>
              <p:cNvSpPr/>
              <p:nvPr/>
            </p:nvSpPr>
            <p:spPr>
              <a:xfrm>
                <a:off x="839160" y="3506400"/>
                <a:ext cx="1380240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9" name="CustomShape 45"/>
              <p:cNvSpPr/>
              <p:nvPr/>
            </p:nvSpPr>
            <p:spPr>
              <a:xfrm>
                <a:off x="952560" y="3636360"/>
                <a:ext cx="11880" cy="17820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0" name="CustomShape 46"/>
              <p:cNvSpPr/>
              <p:nvPr/>
            </p:nvSpPr>
            <p:spPr>
              <a:xfrm>
                <a:off x="1192680" y="4457880"/>
                <a:ext cx="96300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1" name="CustomShape 47"/>
              <p:cNvSpPr/>
              <p:nvPr/>
            </p:nvSpPr>
            <p:spPr>
              <a:xfrm>
                <a:off x="2142000" y="3634200"/>
                <a:ext cx="11880" cy="83520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2" name="CustomShape 48"/>
              <p:cNvSpPr/>
              <p:nvPr/>
            </p:nvSpPr>
            <p:spPr>
              <a:xfrm>
                <a:off x="1156680" y="3746520"/>
                <a:ext cx="34812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3" name="CustomShape 49"/>
              <p:cNvSpPr/>
              <p:nvPr/>
            </p:nvSpPr>
            <p:spPr>
              <a:xfrm>
                <a:off x="1609560" y="3844080"/>
                <a:ext cx="1756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4" name="CustomShape 50"/>
              <p:cNvSpPr/>
              <p:nvPr/>
            </p:nvSpPr>
            <p:spPr>
              <a:xfrm>
                <a:off x="1341720" y="4029480"/>
                <a:ext cx="26820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5" name="CustomShape 51"/>
              <p:cNvSpPr/>
              <p:nvPr/>
            </p:nvSpPr>
            <p:spPr>
              <a:xfrm>
                <a:off x="1779840" y="4101840"/>
                <a:ext cx="8316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6" name="CustomShape 52"/>
              <p:cNvSpPr/>
              <p:nvPr/>
            </p:nvSpPr>
            <p:spPr>
              <a:xfrm>
                <a:off x="1506960" y="4334400"/>
                <a:ext cx="41580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7" name="CustomShape 53"/>
              <p:cNvSpPr/>
              <p:nvPr/>
            </p:nvSpPr>
            <p:spPr>
              <a:xfrm>
                <a:off x="1974960" y="3939120"/>
                <a:ext cx="7056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8" name="CustomShape 54"/>
              <p:cNvSpPr/>
              <p:nvPr/>
            </p:nvSpPr>
            <p:spPr>
              <a:xfrm>
                <a:off x="1078560" y="3964680"/>
                <a:ext cx="152280" cy="48168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9" name="CustomShape 55"/>
              <p:cNvSpPr/>
              <p:nvPr/>
            </p:nvSpPr>
            <p:spPr>
              <a:xfrm>
                <a:off x="954720" y="3841560"/>
                <a:ext cx="52200" cy="6372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0" name="CustomShape 56"/>
              <p:cNvSpPr/>
              <p:nvPr/>
            </p:nvSpPr>
            <p:spPr>
              <a:xfrm>
                <a:off x="789480" y="3955320"/>
                <a:ext cx="279000" cy="135000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1" name="CustomShape 57"/>
              <p:cNvSpPr/>
              <p:nvPr/>
            </p:nvSpPr>
            <p:spPr>
              <a:xfrm>
                <a:off x="723240" y="4269600"/>
                <a:ext cx="383040" cy="208080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2" name="CustomShape 58"/>
              <p:cNvSpPr/>
              <p:nvPr/>
            </p:nvSpPr>
            <p:spPr>
              <a:xfrm>
                <a:off x="641160" y="3891600"/>
                <a:ext cx="529920" cy="646920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3" name="CustomShape 59"/>
              <p:cNvSpPr/>
              <p:nvPr/>
            </p:nvSpPr>
            <p:spPr>
              <a:xfrm>
                <a:off x="839880" y="3801960"/>
                <a:ext cx="205560" cy="122760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4" name="CustomShape 60"/>
              <p:cNvSpPr/>
              <p:nvPr/>
            </p:nvSpPr>
            <p:spPr>
              <a:xfrm>
                <a:off x="898200" y="3835440"/>
                <a:ext cx="110520" cy="70560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5" name="CustomShape 61"/>
              <p:cNvSpPr/>
              <p:nvPr/>
            </p:nvSpPr>
            <p:spPr>
              <a:xfrm>
                <a:off x="773640" y="3948120"/>
                <a:ext cx="308880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6" name="CustomShape 62"/>
              <p:cNvSpPr/>
              <p:nvPr/>
            </p:nvSpPr>
            <p:spPr>
              <a:xfrm>
                <a:off x="721440" y="4231080"/>
                <a:ext cx="380520" cy="16560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7" name="CustomShape 63"/>
              <p:cNvSpPr/>
              <p:nvPr/>
            </p:nvSpPr>
            <p:spPr>
              <a:xfrm>
                <a:off x="718200" y="4234680"/>
                <a:ext cx="397800" cy="252000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8" name="CustomShape 64"/>
              <p:cNvSpPr/>
              <p:nvPr/>
            </p:nvSpPr>
            <p:spPr>
              <a:xfrm>
                <a:off x="1085760" y="4180320"/>
                <a:ext cx="70560" cy="6876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9" name="CustomShape 65"/>
              <p:cNvSpPr/>
              <p:nvPr/>
            </p:nvSpPr>
            <p:spPr>
              <a:xfrm>
                <a:off x="721440" y="4264560"/>
                <a:ext cx="36936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0" name="CustomShape 66"/>
              <p:cNvSpPr/>
              <p:nvPr/>
            </p:nvSpPr>
            <p:spPr>
              <a:xfrm>
                <a:off x="757080" y="4205880"/>
                <a:ext cx="11880" cy="3384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1" name="CustomShape 67"/>
              <p:cNvSpPr/>
              <p:nvPr/>
            </p:nvSpPr>
            <p:spPr>
              <a:xfrm>
                <a:off x="823320" y="4204800"/>
                <a:ext cx="1188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2" name="CustomShape 68"/>
              <p:cNvSpPr/>
              <p:nvPr/>
            </p:nvSpPr>
            <p:spPr>
              <a:xfrm>
                <a:off x="902160" y="4202280"/>
                <a:ext cx="11880" cy="3384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3" name="CustomShape 69"/>
              <p:cNvSpPr/>
              <p:nvPr/>
            </p:nvSpPr>
            <p:spPr>
              <a:xfrm>
                <a:off x="983520" y="4205880"/>
                <a:ext cx="1188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4" name="CustomShape 70"/>
              <p:cNvSpPr/>
              <p:nvPr/>
            </p:nvSpPr>
            <p:spPr>
              <a:xfrm>
                <a:off x="1049760" y="4204800"/>
                <a:ext cx="11880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5" name="CustomShape 71"/>
              <p:cNvSpPr/>
              <p:nvPr/>
            </p:nvSpPr>
            <p:spPr>
              <a:xfrm>
                <a:off x="788760" y="4079520"/>
                <a:ext cx="27432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6" name="CustomShape 72"/>
              <p:cNvSpPr/>
              <p:nvPr/>
            </p:nvSpPr>
            <p:spPr>
              <a:xfrm>
                <a:off x="1046160" y="3926880"/>
                <a:ext cx="247320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7" name="CustomShape 73"/>
              <p:cNvSpPr/>
              <p:nvPr/>
            </p:nvSpPr>
            <p:spPr>
              <a:xfrm>
                <a:off x="1073160" y="3957120"/>
                <a:ext cx="166680" cy="499320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8" name="CustomShape 74"/>
              <p:cNvSpPr/>
              <p:nvPr/>
            </p:nvSpPr>
            <p:spPr>
              <a:xfrm>
                <a:off x="950760" y="3836160"/>
                <a:ext cx="11880" cy="6156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9" name="CustomShape 75"/>
              <p:cNvSpPr/>
              <p:nvPr/>
            </p:nvSpPr>
            <p:spPr>
              <a:xfrm>
                <a:off x="1379880" y="3072600"/>
                <a:ext cx="285480" cy="148680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0" name="CustomShape 76"/>
              <p:cNvSpPr/>
              <p:nvPr/>
            </p:nvSpPr>
            <p:spPr>
              <a:xfrm>
                <a:off x="1223280" y="2566440"/>
                <a:ext cx="552600" cy="483120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1" name="CustomShape 77"/>
              <p:cNvSpPr/>
              <p:nvPr/>
            </p:nvSpPr>
            <p:spPr>
              <a:xfrm>
                <a:off x="1735200" y="2742480"/>
                <a:ext cx="78120" cy="76680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2" name="CustomShape 78"/>
              <p:cNvSpPr/>
              <p:nvPr/>
            </p:nvSpPr>
            <p:spPr>
              <a:xfrm>
                <a:off x="1742760" y="2765160"/>
                <a:ext cx="39960" cy="4032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3" name="CustomShape 79"/>
              <p:cNvSpPr/>
              <p:nvPr/>
            </p:nvSpPr>
            <p:spPr>
              <a:xfrm>
                <a:off x="1177560" y="2768040"/>
                <a:ext cx="87840" cy="94320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4" name="CustomShape 80"/>
              <p:cNvSpPr/>
              <p:nvPr/>
            </p:nvSpPr>
            <p:spPr>
              <a:xfrm>
                <a:off x="1211040" y="2797200"/>
                <a:ext cx="44280" cy="4068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5" name="CustomShape 81"/>
              <p:cNvSpPr/>
              <p:nvPr/>
            </p:nvSpPr>
            <p:spPr>
              <a:xfrm>
                <a:off x="1188720" y="2390040"/>
                <a:ext cx="570240" cy="330120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6" name="CustomShape 82"/>
              <p:cNvSpPr/>
              <p:nvPr/>
            </p:nvSpPr>
            <p:spPr>
              <a:xfrm>
                <a:off x="1242000" y="2585520"/>
                <a:ext cx="96120" cy="188640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7" name="CustomShape 83"/>
              <p:cNvSpPr/>
              <p:nvPr/>
            </p:nvSpPr>
            <p:spPr>
              <a:xfrm>
                <a:off x="1198800" y="2442600"/>
                <a:ext cx="557640" cy="267480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8" name="CustomShape 84"/>
              <p:cNvSpPr/>
              <p:nvPr/>
            </p:nvSpPr>
            <p:spPr>
              <a:xfrm>
                <a:off x="1416960" y="3025080"/>
                <a:ext cx="174600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69" name="CustomShape 85"/>
              <p:cNvSpPr/>
              <p:nvPr/>
            </p:nvSpPr>
            <p:spPr>
              <a:xfrm>
                <a:off x="1366920" y="3065400"/>
                <a:ext cx="150480" cy="160560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0" name="CustomShape 86"/>
              <p:cNvSpPr/>
              <p:nvPr/>
            </p:nvSpPr>
            <p:spPr>
              <a:xfrm>
                <a:off x="1501200" y="3066480"/>
                <a:ext cx="151920" cy="15768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1" name="CustomShape 87"/>
              <p:cNvSpPr/>
              <p:nvPr/>
            </p:nvSpPr>
            <p:spPr>
              <a:xfrm>
                <a:off x="1033560" y="3074760"/>
                <a:ext cx="593280" cy="486720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2" name="CustomShape 88"/>
              <p:cNvSpPr/>
              <p:nvPr/>
            </p:nvSpPr>
            <p:spPr>
              <a:xfrm>
                <a:off x="1589760" y="2575800"/>
                <a:ext cx="608040" cy="654840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3" name="CustomShape 89"/>
              <p:cNvSpPr/>
              <p:nvPr/>
            </p:nvSpPr>
            <p:spPr>
              <a:xfrm>
                <a:off x="1606320" y="3354480"/>
                <a:ext cx="1926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4" name="CustomShape 90"/>
              <p:cNvSpPr/>
              <p:nvPr/>
            </p:nvSpPr>
            <p:spPr>
              <a:xfrm>
                <a:off x="1523520" y="3362760"/>
                <a:ext cx="21600" cy="17784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5" name="CustomShape 91"/>
              <p:cNvSpPr/>
              <p:nvPr/>
            </p:nvSpPr>
            <p:spPr>
              <a:xfrm>
                <a:off x="2009160" y="2629440"/>
                <a:ext cx="164880" cy="4428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6" name="CustomShape 92"/>
              <p:cNvSpPr/>
              <p:nvPr/>
            </p:nvSpPr>
            <p:spPr>
              <a:xfrm>
                <a:off x="2023200" y="2413440"/>
                <a:ext cx="194040" cy="192960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7" name="CustomShape 93"/>
              <p:cNvSpPr/>
              <p:nvPr/>
            </p:nvSpPr>
            <p:spPr>
              <a:xfrm>
                <a:off x="1706760" y="3221280"/>
                <a:ext cx="35280" cy="17784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8" name="CustomShape 94"/>
              <p:cNvSpPr/>
              <p:nvPr/>
            </p:nvSpPr>
            <p:spPr>
              <a:xfrm>
                <a:off x="1274400" y="324612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9" name="CustomShape 95"/>
              <p:cNvSpPr/>
              <p:nvPr/>
            </p:nvSpPr>
            <p:spPr>
              <a:xfrm>
                <a:off x="1384560" y="321624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0" name="CustomShape 96"/>
              <p:cNvSpPr/>
              <p:nvPr/>
            </p:nvSpPr>
            <p:spPr>
              <a:xfrm>
                <a:off x="1391760" y="331380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1" name="CustomShape 97"/>
              <p:cNvSpPr/>
              <p:nvPr/>
            </p:nvSpPr>
            <p:spPr>
              <a:xfrm>
                <a:off x="1544400" y="326376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2" name="CustomShape 98"/>
              <p:cNvSpPr/>
              <p:nvPr/>
            </p:nvSpPr>
            <p:spPr>
              <a:xfrm>
                <a:off x="1627200" y="331884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3" name="CustomShape 99"/>
              <p:cNvSpPr/>
              <p:nvPr/>
            </p:nvSpPr>
            <p:spPr>
              <a:xfrm>
                <a:off x="1697040" y="317628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4" name="CustomShape 100"/>
              <p:cNvSpPr/>
              <p:nvPr/>
            </p:nvSpPr>
            <p:spPr>
              <a:xfrm>
                <a:off x="1759680" y="307368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5" name="CustomShape 101"/>
              <p:cNvSpPr/>
              <p:nvPr/>
            </p:nvSpPr>
            <p:spPr>
              <a:xfrm>
                <a:off x="1869840" y="309600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6" name="CustomShape 102"/>
              <p:cNvSpPr/>
              <p:nvPr/>
            </p:nvSpPr>
            <p:spPr>
              <a:xfrm>
                <a:off x="1907280" y="297612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7" name="CustomShape 103"/>
              <p:cNvSpPr/>
              <p:nvPr/>
            </p:nvSpPr>
            <p:spPr>
              <a:xfrm>
                <a:off x="2017440" y="294336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8" name="CustomShape 104"/>
              <p:cNvSpPr/>
              <p:nvPr/>
            </p:nvSpPr>
            <p:spPr>
              <a:xfrm>
                <a:off x="1985040" y="282852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9" name="CustomShape 105"/>
              <p:cNvSpPr/>
              <p:nvPr/>
            </p:nvSpPr>
            <p:spPr>
              <a:xfrm>
                <a:off x="2099880" y="273348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0" name="CustomShape 106"/>
              <p:cNvSpPr/>
              <p:nvPr/>
            </p:nvSpPr>
            <p:spPr>
              <a:xfrm>
                <a:off x="2030040" y="270828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1" name="CustomShape 107"/>
              <p:cNvSpPr/>
              <p:nvPr/>
            </p:nvSpPr>
            <p:spPr>
              <a:xfrm>
                <a:off x="1166760" y="341136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2" name="CustomShape 108"/>
              <p:cNvSpPr/>
              <p:nvPr/>
            </p:nvSpPr>
            <p:spPr>
              <a:xfrm>
                <a:off x="1279440" y="335628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3" name="CustomShape 109"/>
              <p:cNvSpPr/>
              <p:nvPr/>
            </p:nvSpPr>
            <p:spPr>
              <a:xfrm>
                <a:off x="1279440" y="345888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4" name="CustomShape 110"/>
              <p:cNvSpPr/>
              <p:nvPr/>
            </p:nvSpPr>
            <p:spPr>
              <a:xfrm>
                <a:off x="1414440" y="340380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5" name="CustomShape 111"/>
              <p:cNvSpPr/>
              <p:nvPr/>
            </p:nvSpPr>
            <p:spPr>
              <a:xfrm>
                <a:off x="1437120" y="3476520"/>
                <a:ext cx="15480" cy="1188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96" name="Group 112"/>
            <p:cNvGrpSpPr/>
            <p:nvPr/>
          </p:nvGrpSpPr>
          <p:grpSpPr>
            <a:xfrm>
              <a:off x="1313640" y="2683800"/>
              <a:ext cx="351000" cy="201600"/>
              <a:chOff x="1313640" y="2683800"/>
              <a:chExt cx="351000" cy="201600"/>
            </a:xfrm>
          </p:grpSpPr>
          <p:sp>
            <p:nvSpPr>
              <p:cNvPr id="1697" name="CustomShape 113"/>
              <p:cNvSpPr/>
              <p:nvPr/>
            </p:nvSpPr>
            <p:spPr>
              <a:xfrm>
                <a:off x="1600920" y="2813400"/>
                <a:ext cx="6372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8" name="CustomShape 114"/>
              <p:cNvSpPr/>
              <p:nvPr/>
            </p:nvSpPr>
            <p:spPr>
              <a:xfrm>
                <a:off x="1557000" y="2683800"/>
                <a:ext cx="62280" cy="766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9" name="CustomShape 115"/>
              <p:cNvSpPr/>
              <p:nvPr/>
            </p:nvSpPr>
            <p:spPr>
              <a:xfrm>
                <a:off x="1451880" y="2773080"/>
                <a:ext cx="47160" cy="576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0" name="CustomShape 116"/>
              <p:cNvSpPr/>
              <p:nvPr/>
            </p:nvSpPr>
            <p:spPr>
              <a:xfrm>
                <a:off x="1373760" y="2705040"/>
                <a:ext cx="4896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1" name="CustomShape 117"/>
              <p:cNvSpPr/>
              <p:nvPr/>
            </p:nvSpPr>
            <p:spPr>
              <a:xfrm>
                <a:off x="1313640" y="2809440"/>
                <a:ext cx="73080" cy="7524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702" name="CustomShape 118"/>
            <p:cNvSpPr/>
            <p:nvPr/>
          </p:nvSpPr>
          <p:spPr>
            <a:xfrm>
              <a:off x="1442520" y="2899440"/>
              <a:ext cx="104760" cy="59400"/>
            </a:xfrm>
            <a:custGeom>
              <a:avLst/>
              <a:gdLst/>
              <a:ahLst/>
              <a:cxnLst/>
              <a:rect l="l" t="t" r="r" b="b"/>
              <a:pathLst>
                <a:path w="4034" h="2305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03" name="Group 119"/>
          <p:cNvGrpSpPr/>
          <p:nvPr/>
        </p:nvGrpSpPr>
        <p:grpSpPr>
          <a:xfrm>
            <a:off x="2680920" y="2144520"/>
            <a:ext cx="1173240" cy="1957320"/>
            <a:chOff x="2680920" y="2144520"/>
            <a:chExt cx="1173240" cy="1957320"/>
          </a:xfrm>
        </p:grpSpPr>
        <p:grpSp>
          <p:nvGrpSpPr>
            <p:cNvPr id="1704" name="Group 120"/>
            <p:cNvGrpSpPr/>
            <p:nvPr/>
          </p:nvGrpSpPr>
          <p:grpSpPr>
            <a:xfrm>
              <a:off x="2680920" y="2144520"/>
              <a:ext cx="1173240" cy="1957320"/>
              <a:chOff x="2680920" y="2144520"/>
              <a:chExt cx="1173240" cy="1957320"/>
            </a:xfrm>
          </p:grpSpPr>
          <p:sp>
            <p:nvSpPr>
              <p:cNvPr id="1705" name="CustomShape 121"/>
              <p:cNvSpPr/>
              <p:nvPr/>
            </p:nvSpPr>
            <p:spPr>
              <a:xfrm>
                <a:off x="2882520" y="2731320"/>
                <a:ext cx="224280" cy="679680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rgbClr val="FF999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6" name="CustomShape 122"/>
              <p:cNvSpPr/>
              <p:nvPr/>
            </p:nvSpPr>
            <p:spPr>
              <a:xfrm>
                <a:off x="3035160" y="3200400"/>
                <a:ext cx="753480" cy="67572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rgbClr val="FFBF4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7" name="CustomShape 123"/>
              <p:cNvSpPr/>
              <p:nvPr/>
            </p:nvSpPr>
            <p:spPr>
              <a:xfrm>
                <a:off x="3451320" y="3495240"/>
                <a:ext cx="285840" cy="35892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8" name="CustomShape 124"/>
              <p:cNvSpPr/>
              <p:nvPr/>
            </p:nvSpPr>
            <p:spPr>
              <a:xfrm>
                <a:off x="3078720" y="2743560"/>
                <a:ext cx="181800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9" name="CustomShape 125"/>
              <p:cNvSpPr/>
              <p:nvPr/>
            </p:nvSpPr>
            <p:spPr>
              <a:xfrm>
                <a:off x="3252240" y="2729520"/>
                <a:ext cx="83880" cy="129240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0" name="CustomShape 126"/>
              <p:cNvSpPr/>
              <p:nvPr/>
            </p:nvSpPr>
            <p:spPr>
              <a:xfrm>
                <a:off x="3177000" y="3762720"/>
                <a:ext cx="133200" cy="135360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1" name="CustomShape 127"/>
              <p:cNvSpPr/>
              <p:nvPr/>
            </p:nvSpPr>
            <p:spPr>
              <a:xfrm>
                <a:off x="3457080" y="3823200"/>
                <a:ext cx="119160" cy="110520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2" name="CustomShape 128"/>
              <p:cNvSpPr/>
              <p:nvPr/>
            </p:nvSpPr>
            <p:spPr>
              <a:xfrm>
                <a:off x="3544560" y="2961360"/>
                <a:ext cx="130680" cy="11844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3" name="CustomShape 129"/>
              <p:cNvSpPr/>
              <p:nvPr/>
            </p:nvSpPr>
            <p:spPr>
              <a:xfrm>
                <a:off x="3668400" y="298548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4" name="CustomShape 130"/>
              <p:cNvSpPr/>
              <p:nvPr/>
            </p:nvSpPr>
            <p:spPr>
              <a:xfrm>
                <a:off x="3614760" y="2799720"/>
                <a:ext cx="232560" cy="335520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5" name="CustomShape 131"/>
              <p:cNvSpPr/>
              <p:nvPr/>
            </p:nvSpPr>
            <p:spPr>
              <a:xfrm>
                <a:off x="3766320" y="2670120"/>
                <a:ext cx="76320" cy="135000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6" name="CustomShape 132"/>
              <p:cNvSpPr/>
              <p:nvPr/>
            </p:nvSpPr>
            <p:spPr>
              <a:xfrm>
                <a:off x="2938680" y="2786040"/>
                <a:ext cx="598680" cy="54252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rgbClr val="8FE2D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7" name="CustomShape 133"/>
              <p:cNvSpPr/>
              <p:nvPr/>
            </p:nvSpPr>
            <p:spPr>
              <a:xfrm>
                <a:off x="3474000" y="2955240"/>
                <a:ext cx="96480" cy="20196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8" name="CustomShape 134"/>
              <p:cNvSpPr/>
              <p:nvPr/>
            </p:nvSpPr>
            <p:spPr>
              <a:xfrm>
                <a:off x="3508560" y="2860920"/>
                <a:ext cx="117360" cy="128520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9" name="CustomShape 135"/>
              <p:cNvSpPr/>
              <p:nvPr/>
            </p:nvSpPr>
            <p:spPr>
              <a:xfrm>
                <a:off x="3017160" y="294876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0" name="CustomShape 136"/>
              <p:cNvSpPr/>
              <p:nvPr/>
            </p:nvSpPr>
            <p:spPr>
              <a:xfrm>
                <a:off x="3055680" y="289116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1" name="CustomShape 137"/>
              <p:cNvSpPr/>
              <p:nvPr/>
            </p:nvSpPr>
            <p:spPr>
              <a:xfrm>
                <a:off x="3099600" y="296244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2" name="CustomShape 138"/>
              <p:cNvSpPr/>
              <p:nvPr/>
            </p:nvSpPr>
            <p:spPr>
              <a:xfrm>
                <a:off x="3045960" y="302004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3" name="CustomShape 139"/>
              <p:cNvSpPr/>
              <p:nvPr/>
            </p:nvSpPr>
            <p:spPr>
              <a:xfrm>
                <a:off x="2983320" y="307080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4" name="CustomShape 140"/>
              <p:cNvSpPr/>
              <p:nvPr/>
            </p:nvSpPr>
            <p:spPr>
              <a:xfrm>
                <a:off x="3131280" y="306288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5" name="CustomShape 141"/>
              <p:cNvSpPr/>
              <p:nvPr/>
            </p:nvSpPr>
            <p:spPr>
              <a:xfrm>
                <a:off x="3063600" y="312804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6" name="CustomShape 142"/>
              <p:cNvSpPr/>
              <p:nvPr/>
            </p:nvSpPr>
            <p:spPr>
              <a:xfrm>
                <a:off x="3004200" y="323316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7" name="CustomShape 143"/>
              <p:cNvSpPr/>
              <p:nvPr/>
            </p:nvSpPr>
            <p:spPr>
              <a:xfrm>
                <a:off x="3105360" y="326016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8" name="CustomShape 144"/>
              <p:cNvSpPr/>
              <p:nvPr/>
            </p:nvSpPr>
            <p:spPr>
              <a:xfrm>
                <a:off x="3157920" y="315900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9" name="CustomShape 145"/>
              <p:cNvSpPr/>
              <p:nvPr/>
            </p:nvSpPr>
            <p:spPr>
              <a:xfrm>
                <a:off x="3204720" y="322740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0" name="CustomShape 146"/>
              <p:cNvSpPr/>
              <p:nvPr/>
            </p:nvSpPr>
            <p:spPr>
              <a:xfrm>
                <a:off x="3273120" y="313200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1" name="CustomShape 147"/>
              <p:cNvSpPr/>
              <p:nvPr/>
            </p:nvSpPr>
            <p:spPr>
              <a:xfrm>
                <a:off x="3350520" y="317664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2" name="CustomShape 148"/>
              <p:cNvSpPr/>
              <p:nvPr/>
            </p:nvSpPr>
            <p:spPr>
              <a:xfrm>
                <a:off x="3376080" y="308664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3" name="CustomShape 149"/>
              <p:cNvSpPr/>
              <p:nvPr/>
            </p:nvSpPr>
            <p:spPr>
              <a:xfrm>
                <a:off x="3265200" y="300816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4" name="CustomShape 150"/>
              <p:cNvSpPr/>
              <p:nvPr/>
            </p:nvSpPr>
            <p:spPr>
              <a:xfrm>
                <a:off x="3288960" y="292896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5" name="CustomShape 151"/>
              <p:cNvSpPr/>
              <p:nvPr/>
            </p:nvSpPr>
            <p:spPr>
              <a:xfrm>
                <a:off x="3354480" y="285552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6" name="CustomShape 152"/>
              <p:cNvSpPr/>
              <p:nvPr/>
            </p:nvSpPr>
            <p:spPr>
              <a:xfrm>
                <a:off x="3436560" y="293976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7" name="CustomShape 153"/>
              <p:cNvSpPr/>
              <p:nvPr/>
            </p:nvSpPr>
            <p:spPr>
              <a:xfrm>
                <a:off x="3382200" y="291996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8" name="CustomShape 154"/>
              <p:cNvSpPr/>
              <p:nvPr/>
            </p:nvSpPr>
            <p:spPr>
              <a:xfrm>
                <a:off x="3177000" y="292176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9" name="CustomShape 155"/>
              <p:cNvSpPr/>
              <p:nvPr/>
            </p:nvSpPr>
            <p:spPr>
              <a:xfrm>
                <a:off x="3475440" y="3109320"/>
                <a:ext cx="25200" cy="1944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0" name="CustomShape 156"/>
              <p:cNvSpPr/>
              <p:nvPr/>
            </p:nvSpPr>
            <p:spPr>
              <a:xfrm>
                <a:off x="2960640" y="2500200"/>
                <a:ext cx="91440" cy="84240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1" name="CustomShape 157"/>
              <p:cNvSpPr/>
              <p:nvPr/>
            </p:nvSpPr>
            <p:spPr>
              <a:xfrm>
                <a:off x="2986920" y="2533320"/>
                <a:ext cx="47160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2" name="CustomShape 158"/>
              <p:cNvSpPr/>
              <p:nvPr/>
            </p:nvSpPr>
            <p:spPr>
              <a:xfrm>
                <a:off x="3039120" y="2367720"/>
                <a:ext cx="407520" cy="332280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3" name="CustomShape 159"/>
              <p:cNvSpPr/>
              <p:nvPr/>
            </p:nvSpPr>
            <p:spPr>
              <a:xfrm>
                <a:off x="3012840" y="2303640"/>
                <a:ext cx="422640" cy="21384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4" name="CustomShape 160"/>
              <p:cNvSpPr/>
              <p:nvPr/>
            </p:nvSpPr>
            <p:spPr>
              <a:xfrm>
                <a:off x="3104640" y="2630520"/>
                <a:ext cx="181080" cy="22356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5" name="CustomShape 161"/>
              <p:cNvSpPr/>
              <p:nvPr/>
            </p:nvSpPr>
            <p:spPr>
              <a:xfrm>
                <a:off x="3063960" y="2728440"/>
                <a:ext cx="198000" cy="18288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6" name="CustomShape 162"/>
              <p:cNvSpPr/>
              <p:nvPr/>
            </p:nvSpPr>
            <p:spPr>
              <a:xfrm>
                <a:off x="3246480" y="2724480"/>
                <a:ext cx="124920" cy="13968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7" name="CustomShape 163"/>
              <p:cNvSpPr/>
              <p:nvPr/>
            </p:nvSpPr>
            <p:spPr>
              <a:xfrm>
                <a:off x="2934000" y="2757960"/>
                <a:ext cx="654480" cy="576720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8" name="CustomShape 164"/>
              <p:cNvSpPr/>
              <p:nvPr/>
            </p:nvSpPr>
            <p:spPr>
              <a:xfrm>
                <a:off x="3021480" y="2801880"/>
                <a:ext cx="209880" cy="293040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9" name="CustomShape 165"/>
              <p:cNvSpPr/>
              <p:nvPr/>
            </p:nvSpPr>
            <p:spPr>
              <a:xfrm>
                <a:off x="3537360" y="2950200"/>
                <a:ext cx="139680" cy="139320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0" name="CustomShape 166"/>
              <p:cNvSpPr/>
              <p:nvPr/>
            </p:nvSpPr>
            <p:spPr>
              <a:xfrm>
                <a:off x="3611880" y="2794680"/>
                <a:ext cx="241200" cy="343800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1" name="CustomShape 167"/>
              <p:cNvSpPr/>
              <p:nvPr/>
            </p:nvSpPr>
            <p:spPr>
              <a:xfrm>
                <a:off x="3760560" y="2654280"/>
                <a:ext cx="93600" cy="149760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2" name="CustomShape 168"/>
              <p:cNvSpPr/>
              <p:nvPr/>
            </p:nvSpPr>
            <p:spPr>
              <a:xfrm>
                <a:off x="3344040" y="2915640"/>
                <a:ext cx="43560" cy="11268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3" name="CustomShape 169"/>
              <p:cNvSpPr/>
              <p:nvPr/>
            </p:nvSpPr>
            <p:spPr>
              <a:xfrm>
                <a:off x="3328200" y="2765880"/>
                <a:ext cx="1774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4" name="CustomShape 170"/>
              <p:cNvSpPr/>
              <p:nvPr/>
            </p:nvSpPr>
            <p:spPr>
              <a:xfrm>
                <a:off x="3491280" y="2850120"/>
                <a:ext cx="140040" cy="10728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5" name="CustomShape 171"/>
              <p:cNvSpPr/>
              <p:nvPr/>
            </p:nvSpPr>
            <p:spPr>
              <a:xfrm>
                <a:off x="3029400" y="3319200"/>
                <a:ext cx="554760" cy="29628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6" name="CustomShape 172"/>
              <p:cNvSpPr/>
              <p:nvPr/>
            </p:nvSpPr>
            <p:spPr>
              <a:xfrm>
                <a:off x="3230280" y="3199680"/>
                <a:ext cx="571680" cy="68868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7" name="CustomShape 173"/>
              <p:cNvSpPr/>
              <p:nvPr/>
            </p:nvSpPr>
            <p:spPr>
              <a:xfrm>
                <a:off x="3444120" y="3469680"/>
                <a:ext cx="300600" cy="393120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8" name="CustomShape 174"/>
              <p:cNvSpPr/>
              <p:nvPr/>
            </p:nvSpPr>
            <p:spPr>
              <a:xfrm>
                <a:off x="3092760" y="3753000"/>
                <a:ext cx="225720" cy="273240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9" name="CustomShape 175"/>
              <p:cNvSpPr/>
              <p:nvPr/>
            </p:nvSpPr>
            <p:spPr>
              <a:xfrm>
                <a:off x="3049560" y="3794400"/>
                <a:ext cx="238320" cy="27684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0" name="CustomShape 176"/>
              <p:cNvSpPr/>
              <p:nvPr/>
            </p:nvSpPr>
            <p:spPr>
              <a:xfrm>
                <a:off x="3428280" y="3816720"/>
                <a:ext cx="19044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1" name="CustomShape 177"/>
              <p:cNvSpPr/>
              <p:nvPr/>
            </p:nvSpPr>
            <p:spPr>
              <a:xfrm>
                <a:off x="3388320" y="3897360"/>
                <a:ext cx="290520" cy="204480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2" name="CustomShape 178"/>
              <p:cNvSpPr/>
              <p:nvPr/>
            </p:nvSpPr>
            <p:spPr>
              <a:xfrm>
                <a:off x="3474000" y="2966760"/>
                <a:ext cx="6768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3" name="CustomShape 179"/>
              <p:cNvSpPr/>
              <p:nvPr/>
            </p:nvSpPr>
            <p:spPr>
              <a:xfrm>
                <a:off x="2877480" y="2725560"/>
                <a:ext cx="236880" cy="69048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4" name="CustomShape 180"/>
              <p:cNvSpPr/>
              <p:nvPr/>
            </p:nvSpPr>
            <p:spPr>
              <a:xfrm>
                <a:off x="3017160" y="2657160"/>
                <a:ext cx="103320" cy="9792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5" name="CustomShape 181"/>
              <p:cNvSpPr/>
              <p:nvPr/>
            </p:nvSpPr>
            <p:spPr>
              <a:xfrm>
                <a:off x="2680920" y="2144520"/>
                <a:ext cx="811800" cy="1077840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66" name="Group 182"/>
            <p:cNvGrpSpPr/>
            <p:nvPr/>
          </p:nvGrpSpPr>
          <p:grpSpPr>
            <a:xfrm>
              <a:off x="3081240" y="2439000"/>
              <a:ext cx="279000" cy="230400"/>
              <a:chOff x="3081240" y="2439000"/>
              <a:chExt cx="279000" cy="230400"/>
            </a:xfrm>
          </p:grpSpPr>
          <p:sp>
            <p:nvSpPr>
              <p:cNvPr id="1767" name="CustomShape 183"/>
              <p:cNvSpPr/>
              <p:nvPr/>
            </p:nvSpPr>
            <p:spPr>
              <a:xfrm rot="1091400">
                <a:off x="3187440" y="2561040"/>
                <a:ext cx="141840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8" name="CustomShape 184"/>
              <p:cNvSpPr/>
              <p:nvPr/>
            </p:nvSpPr>
            <p:spPr>
              <a:xfrm rot="1091400">
                <a:off x="3314880" y="2443680"/>
                <a:ext cx="38880" cy="4644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9" name="CustomShape 185"/>
              <p:cNvSpPr/>
              <p:nvPr/>
            </p:nvSpPr>
            <p:spPr>
              <a:xfrm rot="1091400">
                <a:off x="3264120" y="2512080"/>
                <a:ext cx="48960" cy="3924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0" name="CustomShape 186"/>
              <p:cNvSpPr/>
              <p:nvPr/>
            </p:nvSpPr>
            <p:spPr>
              <a:xfrm rot="1091400">
                <a:off x="3162960" y="2450880"/>
                <a:ext cx="36000" cy="49680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1" name="CustomShape 187"/>
              <p:cNvSpPr/>
              <p:nvPr/>
            </p:nvSpPr>
            <p:spPr>
              <a:xfrm rot="1091400">
                <a:off x="3089520" y="2529360"/>
                <a:ext cx="65880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2" name="Group 188"/>
          <p:cNvGrpSpPr/>
          <p:nvPr/>
        </p:nvGrpSpPr>
        <p:grpSpPr>
          <a:xfrm>
            <a:off x="3992040" y="2937960"/>
            <a:ext cx="3062160" cy="1600920"/>
            <a:chOff x="3992040" y="2937960"/>
            <a:chExt cx="3062160" cy="1600920"/>
          </a:xfrm>
        </p:grpSpPr>
        <p:grpSp>
          <p:nvGrpSpPr>
            <p:cNvPr id="1773" name="Group 189"/>
            <p:cNvGrpSpPr/>
            <p:nvPr/>
          </p:nvGrpSpPr>
          <p:grpSpPr>
            <a:xfrm>
              <a:off x="3992040" y="2937960"/>
              <a:ext cx="3062160" cy="1600920"/>
              <a:chOff x="3992040" y="2937960"/>
              <a:chExt cx="3062160" cy="1600920"/>
            </a:xfrm>
          </p:grpSpPr>
          <p:sp>
            <p:nvSpPr>
              <p:cNvPr id="1774" name="CustomShape 190"/>
              <p:cNvSpPr/>
              <p:nvPr/>
            </p:nvSpPr>
            <p:spPr>
              <a:xfrm>
                <a:off x="5242680" y="3733920"/>
                <a:ext cx="384840" cy="80496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5" name="CustomShape 191"/>
              <p:cNvSpPr/>
              <p:nvPr/>
            </p:nvSpPr>
            <p:spPr>
              <a:xfrm>
                <a:off x="4123440" y="3314520"/>
                <a:ext cx="959760" cy="1207440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6" name="CustomShape 192"/>
              <p:cNvSpPr/>
              <p:nvPr/>
            </p:nvSpPr>
            <p:spPr>
              <a:xfrm>
                <a:off x="5495040" y="3571560"/>
                <a:ext cx="1386000" cy="9504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rgbClr val="FF999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7" name="CustomShape 193"/>
              <p:cNvSpPr/>
              <p:nvPr/>
            </p:nvSpPr>
            <p:spPr>
              <a:xfrm>
                <a:off x="4738680" y="4257360"/>
                <a:ext cx="185760" cy="176400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8" name="CustomShape 194"/>
              <p:cNvSpPr/>
              <p:nvPr/>
            </p:nvSpPr>
            <p:spPr>
              <a:xfrm>
                <a:off x="4119120" y="3240720"/>
                <a:ext cx="207360" cy="21456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79" name="CustomShape 195"/>
              <p:cNvSpPr/>
              <p:nvPr/>
            </p:nvSpPr>
            <p:spPr>
              <a:xfrm>
                <a:off x="4959360" y="3713400"/>
                <a:ext cx="312480" cy="218880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rgbClr val="8FE2D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0" name="CustomShape 196"/>
              <p:cNvSpPr/>
              <p:nvPr/>
            </p:nvSpPr>
            <p:spPr>
              <a:xfrm>
                <a:off x="5299560" y="4082040"/>
                <a:ext cx="143280" cy="11952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rgbClr val="FF999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1" name="CustomShape 197"/>
              <p:cNvSpPr/>
              <p:nvPr/>
            </p:nvSpPr>
            <p:spPr>
              <a:xfrm>
                <a:off x="4713840" y="2946960"/>
                <a:ext cx="759600" cy="427320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2" name="CustomShape 198"/>
              <p:cNvSpPr/>
              <p:nvPr/>
            </p:nvSpPr>
            <p:spPr>
              <a:xfrm>
                <a:off x="4701240" y="3360240"/>
                <a:ext cx="1080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3" name="CustomShape 199"/>
              <p:cNvSpPr/>
              <p:nvPr/>
            </p:nvSpPr>
            <p:spPr>
              <a:xfrm>
                <a:off x="4794120" y="3449160"/>
                <a:ext cx="588600" cy="232200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4" name="CustomShape 200"/>
              <p:cNvSpPr/>
              <p:nvPr/>
            </p:nvSpPr>
            <p:spPr>
              <a:xfrm>
                <a:off x="5362200" y="3365280"/>
                <a:ext cx="111240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5" name="CustomShape 201"/>
              <p:cNvSpPr/>
              <p:nvPr/>
            </p:nvSpPr>
            <p:spPr>
              <a:xfrm>
                <a:off x="5379840" y="3397320"/>
                <a:ext cx="52560" cy="5148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6" name="CustomShape 202"/>
              <p:cNvSpPr/>
              <p:nvPr/>
            </p:nvSpPr>
            <p:spPr>
              <a:xfrm>
                <a:off x="4745520" y="3387600"/>
                <a:ext cx="48240" cy="42840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7" name="CustomShape 203"/>
              <p:cNvSpPr/>
              <p:nvPr/>
            </p:nvSpPr>
            <p:spPr>
              <a:xfrm>
                <a:off x="4790880" y="3118320"/>
                <a:ext cx="601560" cy="27000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8" name="CustomShape 204"/>
              <p:cNvSpPr/>
              <p:nvPr/>
            </p:nvSpPr>
            <p:spPr>
              <a:xfrm>
                <a:off x="4685760" y="2937960"/>
                <a:ext cx="849240" cy="442080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89" name="CustomShape 205"/>
              <p:cNvSpPr/>
              <p:nvPr/>
            </p:nvSpPr>
            <p:spPr>
              <a:xfrm>
                <a:off x="5000400" y="3633840"/>
                <a:ext cx="24984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0" name="CustomShape 206"/>
              <p:cNvSpPr/>
              <p:nvPr/>
            </p:nvSpPr>
            <p:spPr>
              <a:xfrm>
                <a:off x="4872600" y="3706920"/>
                <a:ext cx="479160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1" name="CustomShape 207"/>
              <p:cNvSpPr/>
              <p:nvPr/>
            </p:nvSpPr>
            <p:spPr>
              <a:xfrm>
                <a:off x="4949640" y="3783960"/>
                <a:ext cx="6444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2" name="CustomShape 208"/>
              <p:cNvSpPr/>
              <p:nvPr/>
            </p:nvSpPr>
            <p:spPr>
              <a:xfrm>
                <a:off x="4984200" y="3824280"/>
                <a:ext cx="4932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3" name="CustomShape 209"/>
              <p:cNvSpPr/>
              <p:nvPr/>
            </p:nvSpPr>
            <p:spPr>
              <a:xfrm>
                <a:off x="5043240" y="3862800"/>
                <a:ext cx="35280" cy="5292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4" name="CustomShape 210"/>
              <p:cNvSpPr/>
              <p:nvPr/>
            </p:nvSpPr>
            <p:spPr>
              <a:xfrm>
                <a:off x="5117400" y="3866400"/>
                <a:ext cx="26640" cy="6264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5" name="CustomShape 211"/>
              <p:cNvSpPr/>
              <p:nvPr/>
            </p:nvSpPr>
            <p:spPr>
              <a:xfrm>
                <a:off x="5177520" y="3822840"/>
                <a:ext cx="43560" cy="3636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6" name="CustomShape 212"/>
              <p:cNvSpPr/>
              <p:nvPr/>
            </p:nvSpPr>
            <p:spPr>
              <a:xfrm>
                <a:off x="5224320" y="3757320"/>
                <a:ext cx="48960" cy="2448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7" name="CustomShape 213"/>
              <p:cNvSpPr/>
              <p:nvPr/>
            </p:nvSpPr>
            <p:spPr>
              <a:xfrm>
                <a:off x="5008320" y="3906000"/>
                <a:ext cx="239760" cy="190440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8" name="CustomShape 214"/>
              <p:cNvSpPr/>
              <p:nvPr/>
            </p:nvSpPr>
            <p:spPr>
              <a:xfrm>
                <a:off x="5104800" y="4066920"/>
                <a:ext cx="80640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9" name="CustomShape 215"/>
              <p:cNvSpPr/>
              <p:nvPr/>
            </p:nvSpPr>
            <p:spPr>
              <a:xfrm>
                <a:off x="4896720" y="3727080"/>
                <a:ext cx="191520" cy="788760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0" name="CustomShape 216"/>
              <p:cNvSpPr/>
              <p:nvPr/>
            </p:nvSpPr>
            <p:spPr>
              <a:xfrm>
                <a:off x="5215680" y="3703680"/>
                <a:ext cx="107280" cy="81396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1" name="CustomShape 217"/>
              <p:cNvSpPr/>
              <p:nvPr/>
            </p:nvSpPr>
            <p:spPr>
              <a:xfrm>
                <a:off x="5064840" y="4118760"/>
                <a:ext cx="65880" cy="395640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2" name="CustomShape 218"/>
              <p:cNvSpPr/>
              <p:nvPr/>
            </p:nvSpPr>
            <p:spPr>
              <a:xfrm>
                <a:off x="5168880" y="4119120"/>
                <a:ext cx="41760" cy="397080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3" name="CustomShape 219"/>
              <p:cNvSpPr/>
              <p:nvPr/>
            </p:nvSpPr>
            <p:spPr>
              <a:xfrm>
                <a:off x="4113000" y="3228120"/>
                <a:ext cx="900360" cy="74736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4" name="CustomShape 220"/>
              <p:cNvSpPr/>
              <p:nvPr/>
            </p:nvSpPr>
            <p:spPr>
              <a:xfrm>
                <a:off x="4643640" y="3965040"/>
                <a:ext cx="91080" cy="531000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5" name="CustomShape 221"/>
              <p:cNvSpPr/>
              <p:nvPr/>
            </p:nvSpPr>
            <p:spPr>
              <a:xfrm>
                <a:off x="4142880" y="3285720"/>
                <a:ext cx="191520" cy="170280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6" name="CustomShape 222"/>
              <p:cNvSpPr/>
              <p:nvPr/>
            </p:nvSpPr>
            <p:spPr>
              <a:xfrm>
                <a:off x="4158720" y="3315960"/>
                <a:ext cx="192600" cy="166320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7" name="CustomShape 223"/>
              <p:cNvSpPr/>
              <p:nvPr/>
            </p:nvSpPr>
            <p:spPr>
              <a:xfrm>
                <a:off x="3992040" y="3091320"/>
                <a:ext cx="24552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8" name="CustomShape 224"/>
              <p:cNvSpPr/>
              <p:nvPr/>
            </p:nvSpPr>
            <p:spPr>
              <a:xfrm>
                <a:off x="4741200" y="4227480"/>
                <a:ext cx="188640" cy="50760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09" name="CustomShape 225"/>
              <p:cNvSpPr/>
              <p:nvPr/>
            </p:nvSpPr>
            <p:spPr>
              <a:xfrm>
                <a:off x="4732560" y="4262760"/>
                <a:ext cx="211320" cy="17568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0" name="CustomShape 226"/>
              <p:cNvSpPr/>
              <p:nvPr/>
            </p:nvSpPr>
            <p:spPr>
              <a:xfrm>
                <a:off x="5289120" y="4076640"/>
                <a:ext cx="164880" cy="138600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1" name="CustomShape 227"/>
              <p:cNvSpPr/>
              <p:nvPr/>
            </p:nvSpPr>
            <p:spPr>
              <a:xfrm>
                <a:off x="5239080" y="3703680"/>
                <a:ext cx="402840" cy="214920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2" name="CustomShape 228"/>
              <p:cNvSpPr/>
              <p:nvPr/>
            </p:nvSpPr>
            <p:spPr>
              <a:xfrm>
                <a:off x="5445360" y="3989880"/>
                <a:ext cx="219960" cy="52596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3" name="CustomShape 229"/>
              <p:cNvSpPr/>
              <p:nvPr/>
            </p:nvSpPr>
            <p:spPr>
              <a:xfrm>
                <a:off x="4745880" y="4232520"/>
                <a:ext cx="17244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4" name="CustomShape 230"/>
              <p:cNvSpPr/>
              <p:nvPr/>
            </p:nvSpPr>
            <p:spPr>
              <a:xfrm>
                <a:off x="4150080" y="3299400"/>
                <a:ext cx="190440" cy="17748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5" name="CustomShape 231"/>
              <p:cNvSpPr/>
              <p:nvPr/>
            </p:nvSpPr>
            <p:spPr>
              <a:xfrm>
                <a:off x="6273720" y="4086000"/>
                <a:ext cx="69840" cy="32508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6" name="CustomShape 232"/>
              <p:cNvSpPr/>
              <p:nvPr/>
            </p:nvSpPr>
            <p:spPr>
              <a:xfrm>
                <a:off x="5805360" y="3824280"/>
                <a:ext cx="295920" cy="12708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7" name="CustomShape 233"/>
              <p:cNvSpPr/>
              <p:nvPr/>
            </p:nvSpPr>
            <p:spPr>
              <a:xfrm>
                <a:off x="6767640" y="3472560"/>
                <a:ext cx="158400" cy="17208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8" name="CustomShape 234"/>
              <p:cNvSpPr/>
              <p:nvPr/>
            </p:nvSpPr>
            <p:spPr>
              <a:xfrm>
                <a:off x="5670360" y="3748320"/>
                <a:ext cx="203400" cy="13752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9" name="CustomShape 235"/>
              <p:cNvSpPr/>
              <p:nvPr/>
            </p:nvSpPr>
            <p:spPr>
              <a:xfrm>
                <a:off x="6030360" y="3747240"/>
                <a:ext cx="204840" cy="10764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0" name="CustomShape 236"/>
              <p:cNvSpPr/>
              <p:nvPr/>
            </p:nvSpPr>
            <p:spPr>
              <a:xfrm>
                <a:off x="5574600" y="408420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1" name="CustomShape 237"/>
              <p:cNvSpPr/>
              <p:nvPr/>
            </p:nvSpPr>
            <p:spPr>
              <a:xfrm>
                <a:off x="5789520" y="399024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2" name="CustomShape 238"/>
              <p:cNvSpPr/>
              <p:nvPr/>
            </p:nvSpPr>
            <p:spPr>
              <a:xfrm>
                <a:off x="5807520" y="414936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3" name="CustomShape 239"/>
              <p:cNvSpPr/>
              <p:nvPr/>
            </p:nvSpPr>
            <p:spPr>
              <a:xfrm>
                <a:off x="5847120" y="432792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4" name="CustomShape 240"/>
              <p:cNvSpPr/>
              <p:nvPr/>
            </p:nvSpPr>
            <p:spPr>
              <a:xfrm>
                <a:off x="6078240" y="439488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5" name="CustomShape 241"/>
              <p:cNvSpPr/>
              <p:nvPr/>
            </p:nvSpPr>
            <p:spPr>
              <a:xfrm>
                <a:off x="6163200" y="429012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6" name="CustomShape 242"/>
              <p:cNvSpPr/>
              <p:nvPr/>
            </p:nvSpPr>
            <p:spPr>
              <a:xfrm>
                <a:off x="6054840" y="414936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7" name="CustomShape 243"/>
              <p:cNvSpPr/>
              <p:nvPr/>
            </p:nvSpPr>
            <p:spPr>
              <a:xfrm>
                <a:off x="6206400" y="399204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8" name="CustomShape 244"/>
              <p:cNvSpPr/>
              <p:nvPr/>
            </p:nvSpPr>
            <p:spPr>
              <a:xfrm>
                <a:off x="6341760" y="389304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9" name="CustomShape 245"/>
              <p:cNvSpPr/>
              <p:nvPr/>
            </p:nvSpPr>
            <p:spPr>
              <a:xfrm>
                <a:off x="6473520" y="391644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0" name="CustomShape 246"/>
              <p:cNvSpPr/>
              <p:nvPr/>
            </p:nvSpPr>
            <p:spPr>
              <a:xfrm>
                <a:off x="6576480" y="380988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1" name="CustomShape 247"/>
              <p:cNvSpPr/>
              <p:nvPr/>
            </p:nvSpPr>
            <p:spPr>
              <a:xfrm>
                <a:off x="6699240" y="378468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2" name="CustomShape 248"/>
              <p:cNvSpPr/>
              <p:nvPr/>
            </p:nvSpPr>
            <p:spPr>
              <a:xfrm>
                <a:off x="5582880" y="3336840"/>
                <a:ext cx="94320" cy="100080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3" name="CustomShape 249"/>
              <p:cNvSpPr/>
              <p:nvPr/>
            </p:nvSpPr>
            <p:spPr>
              <a:xfrm>
                <a:off x="5607360" y="3362760"/>
                <a:ext cx="5436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4" name="CustomShape 250"/>
              <p:cNvSpPr/>
              <p:nvPr/>
            </p:nvSpPr>
            <p:spPr>
              <a:xfrm>
                <a:off x="6198120" y="3331080"/>
                <a:ext cx="101520" cy="9504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5" name="CustomShape 251"/>
              <p:cNvSpPr/>
              <p:nvPr/>
            </p:nvSpPr>
            <p:spPr>
              <a:xfrm>
                <a:off x="6210000" y="3355560"/>
                <a:ext cx="4680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6" name="CustomShape 252"/>
              <p:cNvSpPr/>
              <p:nvPr/>
            </p:nvSpPr>
            <p:spPr>
              <a:xfrm>
                <a:off x="5659200" y="3406320"/>
                <a:ext cx="551160" cy="25632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7" name="CustomShape 253"/>
              <p:cNvSpPr/>
              <p:nvPr/>
            </p:nvSpPr>
            <p:spPr>
              <a:xfrm>
                <a:off x="5846400" y="3643560"/>
                <a:ext cx="217440" cy="226440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8" name="CustomShape 254"/>
              <p:cNvSpPr/>
              <p:nvPr/>
            </p:nvSpPr>
            <p:spPr>
              <a:xfrm>
                <a:off x="5658480" y="3195360"/>
                <a:ext cx="552240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9" name="CustomShape 255"/>
              <p:cNvSpPr/>
              <p:nvPr/>
            </p:nvSpPr>
            <p:spPr>
              <a:xfrm>
                <a:off x="5769360" y="3807360"/>
                <a:ext cx="353160" cy="149040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0" name="CustomShape 256"/>
              <p:cNvSpPr/>
              <p:nvPr/>
            </p:nvSpPr>
            <p:spPr>
              <a:xfrm>
                <a:off x="5461200" y="3807360"/>
                <a:ext cx="402840" cy="227160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1" name="CustomShape 257"/>
              <p:cNvSpPr/>
              <p:nvPr/>
            </p:nvSpPr>
            <p:spPr>
              <a:xfrm>
                <a:off x="5936760" y="3906360"/>
                <a:ext cx="14400" cy="59688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2" name="CustomShape 258"/>
              <p:cNvSpPr/>
              <p:nvPr/>
            </p:nvSpPr>
            <p:spPr>
              <a:xfrm>
                <a:off x="5969160" y="4307760"/>
                <a:ext cx="46800" cy="7956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3" name="CustomShape 259"/>
              <p:cNvSpPr/>
              <p:nvPr/>
            </p:nvSpPr>
            <p:spPr>
              <a:xfrm>
                <a:off x="5969160" y="4155480"/>
                <a:ext cx="46800" cy="7956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4" name="CustomShape 260"/>
              <p:cNvSpPr/>
              <p:nvPr/>
            </p:nvSpPr>
            <p:spPr>
              <a:xfrm>
                <a:off x="5969160" y="4016880"/>
                <a:ext cx="46800" cy="7956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5" name="CustomShape 261"/>
              <p:cNvSpPr/>
              <p:nvPr/>
            </p:nvSpPr>
            <p:spPr>
              <a:xfrm>
                <a:off x="5585760" y="3849480"/>
                <a:ext cx="180000" cy="534240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6" name="CustomShape 262"/>
              <p:cNvSpPr/>
              <p:nvPr/>
            </p:nvSpPr>
            <p:spPr>
              <a:xfrm>
                <a:off x="6044760" y="3454560"/>
                <a:ext cx="889920" cy="620280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7" name="CustomShape 263"/>
              <p:cNvSpPr/>
              <p:nvPr/>
            </p:nvSpPr>
            <p:spPr>
              <a:xfrm>
                <a:off x="6273360" y="4050360"/>
                <a:ext cx="25560" cy="426960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8" name="CustomShape 264"/>
              <p:cNvSpPr/>
              <p:nvPr/>
            </p:nvSpPr>
            <p:spPr>
              <a:xfrm>
                <a:off x="6111000" y="3845880"/>
                <a:ext cx="174960" cy="45756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9" name="CustomShape 265"/>
              <p:cNvSpPr/>
              <p:nvPr/>
            </p:nvSpPr>
            <p:spPr>
              <a:xfrm>
                <a:off x="5667480" y="3742200"/>
                <a:ext cx="210600" cy="15300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0" name="CustomShape 266"/>
              <p:cNvSpPr/>
              <p:nvPr/>
            </p:nvSpPr>
            <p:spPr>
              <a:xfrm>
                <a:off x="6023520" y="3738960"/>
                <a:ext cx="219240" cy="12132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1" name="CustomShape 267"/>
              <p:cNvSpPr/>
              <p:nvPr/>
            </p:nvSpPr>
            <p:spPr>
              <a:xfrm>
                <a:off x="5788800" y="3666960"/>
                <a:ext cx="9216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2" name="CustomShape 268"/>
              <p:cNvSpPr/>
              <p:nvPr/>
            </p:nvSpPr>
            <p:spPr>
              <a:xfrm>
                <a:off x="6005880" y="3665160"/>
                <a:ext cx="86400" cy="8604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3" name="CustomShape 269"/>
              <p:cNvSpPr/>
              <p:nvPr/>
            </p:nvSpPr>
            <p:spPr>
              <a:xfrm>
                <a:off x="5829120" y="3698640"/>
                <a:ext cx="5400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4" name="CustomShape 270"/>
              <p:cNvSpPr/>
              <p:nvPr/>
            </p:nvSpPr>
            <p:spPr>
              <a:xfrm>
                <a:off x="6015240" y="3703680"/>
                <a:ext cx="43920" cy="4284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5" name="CustomShape 271"/>
              <p:cNvSpPr/>
              <p:nvPr/>
            </p:nvSpPr>
            <p:spPr>
              <a:xfrm>
                <a:off x="5457960" y="3047760"/>
                <a:ext cx="933840" cy="774360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6" name="CustomShape 272"/>
              <p:cNvSpPr/>
              <p:nvPr/>
            </p:nvSpPr>
            <p:spPr>
              <a:xfrm>
                <a:off x="6757200" y="3531240"/>
                <a:ext cx="145440" cy="118440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7" name="CustomShape 273"/>
              <p:cNvSpPr/>
              <p:nvPr/>
            </p:nvSpPr>
            <p:spPr>
              <a:xfrm>
                <a:off x="6827760" y="3305880"/>
                <a:ext cx="226440" cy="26676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8" name="CustomShape 274"/>
              <p:cNvSpPr/>
              <p:nvPr/>
            </p:nvSpPr>
            <p:spPr>
              <a:xfrm>
                <a:off x="6735240" y="3555000"/>
                <a:ext cx="152640" cy="11664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9" name="CustomShape 275"/>
              <p:cNvSpPr/>
              <p:nvPr/>
            </p:nvSpPr>
            <p:spPr>
              <a:xfrm>
                <a:off x="6282720" y="4050360"/>
                <a:ext cx="95040" cy="36864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0" name="CustomShape 276"/>
              <p:cNvSpPr/>
              <p:nvPr/>
            </p:nvSpPr>
            <p:spPr>
              <a:xfrm>
                <a:off x="5794920" y="3672000"/>
                <a:ext cx="85680" cy="79560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1" name="CustomShape 277"/>
              <p:cNvSpPr/>
              <p:nvPr/>
            </p:nvSpPr>
            <p:spPr>
              <a:xfrm>
                <a:off x="6012360" y="3673440"/>
                <a:ext cx="72720" cy="7236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2" name="CustomShape 278"/>
              <p:cNvSpPr/>
              <p:nvPr/>
            </p:nvSpPr>
            <p:spPr>
              <a:xfrm>
                <a:off x="6742080" y="3540240"/>
                <a:ext cx="158400" cy="12744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3" name="CustomShape 279"/>
              <p:cNvSpPr/>
              <p:nvPr/>
            </p:nvSpPr>
            <p:spPr>
              <a:xfrm>
                <a:off x="5509080" y="3565080"/>
                <a:ext cx="7560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4" name="CustomShape 280"/>
              <p:cNvSpPr/>
              <p:nvPr/>
            </p:nvSpPr>
            <p:spPr>
              <a:xfrm>
                <a:off x="5573520" y="3620160"/>
                <a:ext cx="60120" cy="134280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5" name="CustomShape 281"/>
              <p:cNvSpPr/>
              <p:nvPr/>
            </p:nvSpPr>
            <p:spPr>
              <a:xfrm>
                <a:off x="5633640" y="3621600"/>
                <a:ext cx="66960" cy="164520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6" name="CustomShape 282"/>
              <p:cNvSpPr/>
              <p:nvPr/>
            </p:nvSpPr>
            <p:spPr>
              <a:xfrm>
                <a:off x="6125400" y="3630240"/>
                <a:ext cx="39600" cy="130320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7" name="CustomShape 283"/>
              <p:cNvSpPr/>
              <p:nvPr/>
            </p:nvSpPr>
            <p:spPr>
              <a:xfrm>
                <a:off x="6221160" y="3636720"/>
                <a:ext cx="81360" cy="165600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8" name="CustomShape 284"/>
              <p:cNvSpPr/>
              <p:nvPr/>
            </p:nvSpPr>
            <p:spPr>
              <a:xfrm>
                <a:off x="6302160" y="3664440"/>
                <a:ext cx="63000" cy="9756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9" name="CustomShape 285"/>
              <p:cNvSpPr/>
              <p:nvPr/>
            </p:nvSpPr>
            <p:spPr>
              <a:xfrm>
                <a:off x="5718960" y="432792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0" name="CustomShape 286"/>
              <p:cNvSpPr/>
              <p:nvPr/>
            </p:nvSpPr>
            <p:spPr>
              <a:xfrm>
                <a:off x="6737040" y="3654720"/>
                <a:ext cx="342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871" name="Group 287"/>
            <p:cNvGrpSpPr/>
            <p:nvPr/>
          </p:nvGrpSpPr>
          <p:grpSpPr>
            <a:xfrm>
              <a:off x="4891320" y="3268800"/>
              <a:ext cx="407160" cy="233640"/>
              <a:chOff x="4891320" y="3268800"/>
              <a:chExt cx="407160" cy="233640"/>
            </a:xfrm>
          </p:grpSpPr>
          <p:sp>
            <p:nvSpPr>
              <p:cNvPr id="1872" name="CustomShape 288"/>
              <p:cNvSpPr/>
              <p:nvPr/>
            </p:nvSpPr>
            <p:spPr>
              <a:xfrm>
                <a:off x="5224320" y="3418920"/>
                <a:ext cx="74160" cy="8352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3" name="CustomShape 289"/>
              <p:cNvSpPr/>
              <p:nvPr/>
            </p:nvSpPr>
            <p:spPr>
              <a:xfrm>
                <a:off x="5173560" y="3268800"/>
                <a:ext cx="72360" cy="892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4" name="CustomShape 290"/>
              <p:cNvSpPr/>
              <p:nvPr/>
            </p:nvSpPr>
            <p:spPr>
              <a:xfrm>
                <a:off x="5051880" y="3372120"/>
                <a:ext cx="54720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5" name="CustomShape 291"/>
              <p:cNvSpPr/>
              <p:nvPr/>
            </p:nvSpPr>
            <p:spPr>
              <a:xfrm>
                <a:off x="4961160" y="3293280"/>
                <a:ext cx="56880" cy="7704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6" name="CustomShape 292"/>
              <p:cNvSpPr/>
              <p:nvPr/>
            </p:nvSpPr>
            <p:spPr>
              <a:xfrm>
                <a:off x="4891320" y="3414240"/>
                <a:ext cx="84600" cy="8748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77" name="CustomShape 293"/>
            <p:cNvSpPr/>
            <p:nvPr/>
          </p:nvSpPr>
          <p:spPr>
            <a:xfrm rot="1091400">
              <a:off x="5023440" y="3484800"/>
              <a:ext cx="141840" cy="88200"/>
            </a:xfrm>
            <a:custGeom>
              <a:avLst/>
              <a:gdLst/>
              <a:ahLst/>
              <a:cxnLst/>
              <a:rect l="l" t="t" r="r" b="b"/>
              <a:pathLst>
                <a:path w="7004" h="438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878" name="Group 294"/>
            <p:cNvGrpSpPr/>
            <p:nvPr/>
          </p:nvGrpSpPr>
          <p:grpSpPr>
            <a:xfrm>
              <a:off x="5758200" y="3323160"/>
              <a:ext cx="329040" cy="188640"/>
              <a:chOff x="5758200" y="3323160"/>
              <a:chExt cx="329040" cy="188640"/>
            </a:xfrm>
          </p:grpSpPr>
          <p:sp>
            <p:nvSpPr>
              <p:cNvPr id="1879" name="CustomShape 295"/>
              <p:cNvSpPr/>
              <p:nvPr/>
            </p:nvSpPr>
            <p:spPr>
              <a:xfrm>
                <a:off x="6027480" y="3444480"/>
                <a:ext cx="59760" cy="6732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0" name="CustomShape 296"/>
              <p:cNvSpPr/>
              <p:nvPr/>
            </p:nvSpPr>
            <p:spPr>
              <a:xfrm>
                <a:off x="5986440" y="3323160"/>
                <a:ext cx="58320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1" name="CustomShape 297"/>
              <p:cNvSpPr/>
              <p:nvPr/>
            </p:nvSpPr>
            <p:spPr>
              <a:xfrm>
                <a:off x="5887800" y="3407040"/>
                <a:ext cx="43920" cy="5364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2" name="CustomShape 298"/>
              <p:cNvSpPr/>
              <p:nvPr/>
            </p:nvSpPr>
            <p:spPr>
              <a:xfrm>
                <a:off x="5814360" y="3342960"/>
                <a:ext cx="46080" cy="6228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3" name="CustomShape 299"/>
              <p:cNvSpPr/>
              <p:nvPr/>
            </p:nvSpPr>
            <p:spPr>
              <a:xfrm>
                <a:off x="5758200" y="3440880"/>
                <a:ext cx="68400" cy="7056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84" name="CustomShape 300"/>
            <p:cNvSpPr/>
            <p:nvPr/>
          </p:nvSpPr>
          <p:spPr>
            <a:xfrm>
              <a:off x="5870520" y="3499920"/>
              <a:ext cx="104760" cy="59400"/>
            </a:xfrm>
            <a:custGeom>
              <a:avLst/>
              <a:gdLst/>
              <a:ahLst/>
              <a:cxnLst/>
              <a:rect l="l" t="t" r="r" b="b"/>
              <a:pathLst>
                <a:path w="4034" h="2305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885" name="Group 301"/>
          <p:cNvGrpSpPr/>
          <p:nvPr/>
        </p:nvGrpSpPr>
        <p:grpSpPr>
          <a:xfrm>
            <a:off x="7054560" y="2179080"/>
            <a:ext cx="1447200" cy="2343960"/>
            <a:chOff x="7054560" y="2179080"/>
            <a:chExt cx="1447200" cy="2343960"/>
          </a:xfrm>
        </p:grpSpPr>
        <p:sp>
          <p:nvSpPr>
            <p:cNvPr id="1886" name="CustomShape 302"/>
            <p:cNvSpPr/>
            <p:nvPr/>
          </p:nvSpPr>
          <p:spPr>
            <a:xfrm>
              <a:off x="8074080" y="3399480"/>
              <a:ext cx="208800" cy="150840"/>
            </a:xfrm>
            <a:custGeom>
              <a:avLst/>
              <a:gdLst/>
              <a:ahLst/>
              <a:cxnLst/>
              <a:rect l="l" t="t" r="r" b="b"/>
              <a:pathLst>
                <a:path w="18709" h="13543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7" name="CustomShape 303"/>
            <p:cNvSpPr/>
            <p:nvPr/>
          </p:nvSpPr>
          <p:spPr>
            <a:xfrm>
              <a:off x="8081280" y="2582280"/>
              <a:ext cx="60480" cy="118800"/>
            </a:xfrm>
            <a:custGeom>
              <a:avLst/>
              <a:gdLst/>
              <a:ahLst/>
              <a:cxnLst/>
              <a:rect l="l" t="t" r="r" b="b"/>
              <a:pathLst>
                <a:path w="5472" h="1069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rgbClr val="FF99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8" name="CustomShape 304"/>
            <p:cNvSpPr/>
            <p:nvPr/>
          </p:nvSpPr>
          <p:spPr>
            <a:xfrm>
              <a:off x="7811280" y="3230280"/>
              <a:ext cx="172080" cy="139320"/>
            </a:xfrm>
            <a:custGeom>
              <a:avLst/>
              <a:gdLst/>
              <a:ahLst/>
              <a:cxnLst/>
              <a:rect l="l" t="t" r="r" b="b"/>
              <a:pathLst>
                <a:path w="15435" h="12511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9" name="CustomShape 305"/>
            <p:cNvSpPr/>
            <p:nvPr/>
          </p:nvSpPr>
          <p:spPr>
            <a:xfrm>
              <a:off x="7777080" y="3363840"/>
              <a:ext cx="45000" cy="33480"/>
            </a:xfrm>
            <a:custGeom>
              <a:avLst/>
              <a:gdLst/>
              <a:ahLst/>
              <a:cxnLst/>
              <a:rect l="l" t="t" r="r" b="b"/>
              <a:pathLst>
                <a:path w="4082" h="307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0" name="CustomShape 306"/>
            <p:cNvSpPr/>
            <p:nvPr/>
          </p:nvSpPr>
          <p:spPr>
            <a:xfrm>
              <a:off x="7352640" y="2900160"/>
              <a:ext cx="481680" cy="826920"/>
            </a:xfrm>
            <a:custGeom>
              <a:avLst/>
              <a:gdLst/>
              <a:ahLst/>
              <a:cxnLst/>
              <a:rect l="l" t="t" r="r" b="b"/>
              <a:pathLst>
                <a:path w="43104" h="73961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1" name="CustomShape 307"/>
            <p:cNvSpPr/>
            <p:nvPr/>
          </p:nvSpPr>
          <p:spPr>
            <a:xfrm>
              <a:off x="8018640" y="3619080"/>
              <a:ext cx="421200" cy="123480"/>
            </a:xfrm>
            <a:custGeom>
              <a:avLst/>
              <a:gdLst/>
              <a:ahLst/>
              <a:cxnLst/>
              <a:rect l="l" t="t" r="r" b="b"/>
              <a:pathLst>
                <a:path w="37709" h="11107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rgbClr val="8FE2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2" name="CustomShape 308"/>
            <p:cNvSpPr/>
            <p:nvPr/>
          </p:nvSpPr>
          <p:spPr>
            <a:xfrm>
              <a:off x="8028720" y="3538080"/>
              <a:ext cx="421560" cy="171000"/>
            </a:xfrm>
            <a:custGeom>
              <a:avLst/>
              <a:gdLst/>
              <a:ahLst/>
              <a:cxnLst/>
              <a:rect l="l" t="t" r="r" b="b"/>
              <a:pathLst>
                <a:path w="37732" h="15341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3" name="CustomShape 309"/>
            <p:cNvSpPr/>
            <p:nvPr/>
          </p:nvSpPr>
          <p:spPr>
            <a:xfrm>
              <a:off x="7097040" y="3688200"/>
              <a:ext cx="905040" cy="190080"/>
            </a:xfrm>
            <a:custGeom>
              <a:avLst/>
              <a:gdLst/>
              <a:ahLst/>
              <a:cxnLst/>
              <a:rect l="l" t="t" r="r" b="b"/>
              <a:pathLst>
                <a:path w="80952" h="17037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rgbClr val="FF99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4" name="CustomShape 310"/>
            <p:cNvSpPr/>
            <p:nvPr/>
          </p:nvSpPr>
          <p:spPr>
            <a:xfrm>
              <a:off x="7787520" y="3530160"/>
              <a:ext cx="225720" cy="206280"/>
            </a:xfrm>
            <a:custGeom>
              <a:avLst/>
              <a:gdLst/>
              <a:ahLst/>
              <a:cxnLst/>
              <a:rect l="l" t="t" r="r" b="b"/>
              <a:pathLst>
                <a:path w="20222" h="18497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5" name="CustomShape 311"/>
            <p:cNvSpPr/>
            <p:nvPr/>
          </p:nvSpPr>
          <p:spPr>
            <a:xfrm>
              <a:off x="7503840" y="3607560"/>
              <a:ext cx="472320" cy="187920"/>
            </a:xfrm>
            <a:custGeom>
              <a:avLst/>
              <a:gdLst/>
              <a:ahLst/>
              <a:cxnLst/>
              <a:rect l="l" t="t" r="r" b="b"/>
              <a:pathLst>
                <a:path w="42286" h="16866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rgbClr val="8FE2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6" name="CustomShape 312"/>
            <p:cNvSpPr/>
            <p:nvPr/>
          </p:nvSpPr>
          <p:spPr>
            <a:xfrm>
              <a:off x="7637760" y="3375000"/>
              <a:ext cx="425520" cy="149040"/>
            </a:xfrm>
            <a:custGeom>
              <a:avLst/>
              <a:gdLst/>
              <a:ahLst/>
              <a:cxnLst/>
              <a:rect l="l" t="t" r="r" b="b"/>
              <a:pathLst>
                <a:path w="38100" h="13388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7" name="CustomShape 313"/>
            <p:cNvSpPr/>
            <p:nvPr/>
          </p:nvSpPr>
          <p:spPr>
            <a:xfrm>
              <a:off x="7824240" y="3533040"/>
              <a:ext cx="193320" cy="160560"/>
            </a:xfrm>
            <a:custGeom>
              <a:avLst/>
              <a:gdLst/>
              <a:ahLst/>
              <a:cxnLst/>
              <a:rect l="l" t="t" r="r" b="b"/>
              <a:pathLst>
                <a:path w="17326" h="14398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8" name="CustomShape 314"/>
            <p:cNvSpPr/>
            <p:nvPr/>
          </p:nvSpPr>
          <p:spPr>
            <a:xfrm>
              <a:off x="7248960" y="3728880"/>
              <a:ext cx="538920" cy="114840"/>
            </a:xfrm>
            <a:custGeom>
              <a:avLst/>
              <a:gdLst/>
              <a:ahLst/>
              <a:cxnLst/>
              <a:rect l="l" t="t" r="r" b="b"/>
              <a:pathLst>
                <a:path w="48213" h="10327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rgbClr val="FFBF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9" name="CustomShape 315"/>
            <p:cNvSpPr/>
            <p:nvPr/>
          </p:nvSpPr>
          <p:spPr>
            <a:xfrm>
              <a:off x="7397640" y="2192760"/>
              <a:ext cx="929880" cy="510840"/>
            </a:xfrm>
            <a:custGeom>
              <a:avLst/>
              <a:gdLst/>
              <a:ahLst/>
              <a:cxnLst/>
              <a:rect l="l" t="t" r="r" b="b"/>
              <a:pathLst>
                <a:path w="83148" h="45701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rgbClr val="FF99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0" name="CustomShape 316"/>
            <p:cNvSpPr/>
            <p:nvPr/>
          </p:nvSpPr>
          <p:spPr>
            <a:xfrm>
              <a:off x="7362000" y="4133880"/>
              <a:ext cx="77040" cy="88920"/>
            </a:xfrm>
            <a:custGeom>
              <a:avLst/>
              <a:gdLst/>
              <a:ahLst/>
              <a:cxnLst/>
              <a:rect l="l" t="t" r="r" b="b"/>
              <a:pathLst>
                <a:path w="6960" h="8018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rgbClr val="FED58A"/>
            </a:solidFill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1" name="CustomShape 317"/>
            <p:cNvSpPr/>
            <p:nvPr/>
          </p:nvSpPr>
          <p:spPr>
            <a:xfrm>
              <a:off x="7859160" y="3899520"/>
              <a:ext cx="242640" cy="439200"/>
            </a:xfrm>
            <a:custGeom>
              <a:avLst/>
              <a:gdLst/>
              <a:ahLst/>
              <a:cxnLst/>
              <a:rect l="l" t="t" r="r" b="b"/>
              <a:pathLst>
                <a:path w="21757" h="39322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2" name="CustomShape 318"/>
            <p:cNvSpPr/>
            <p:nvPr/>
          </p:nvSpPr>
          <p:spPr>
            <a:xfrm>
              <a:off x="7069320" y="3868200"/>
              <a:ext cx="691560" cy="636120"/>
            </a:xfrm>
            <a:custGeom>
              <a:avLst/>
              <a:gdLst/>
              <a:ahLst/>
              <a:cxnLst/>
              <a:rect l="l" t="t" r="r" b="b"/>
              <a:pathLst>
                <a:path w="61861" h="56901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rgbClr val="FF99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3" name="CustomShape 319"/>
            <p:cNvSpPr/>
            <p:nvPr/>
          </p:nvSpPr>
          <p:spPr>
            <a:xfrm>
              <a:off x="7760160" y="3737520"/>
              <a:ext cx="417960" cy="759600"/>
            </a:xfrm>
            <a:custGeom>
              <a:avLst/>
              <a:gdLst/>
              <a:ahLst/>
              <a:cxnLst/>
              <a:rect l="l" t="t" r="r" b="b"/>
              <a:pathLst>
                <a:path w="37430" h="67934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rgbClr val="FF99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4" name="CustomShape 320"/>
            <p:cNvSpPr/>
            <p:nvPr/>
          </p:nvSpPr>
          <p:spPr>
            <a:xfrm>
              <a:off x="8110440" y="3694680"/>
              <a:ext cx="210960" cy="266760"/>
            </a:xfrm>
            <a:custGeom>
              <a:avLst/>
              <a:gdLst/>
              <a:ahLst/>
              <a:cxnLst/>
              <a:rect l="l" t="t" r="r" b="b"/>
              <a:pathLst>
                <a:path w="18914" h="23895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rgbClr val="8FE2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5" name="CustomShape 321"/>
            <p:cNvSpPr/>
            <p:nvPr/>
          </p:nvSpPr>
          <p:spPr>
            <a:xfrm>
              <a:off x="7194240" y="3998160"/>
              <a:ext cx="414000" cy="397080"/>
            </a:xfrm>
            <a:custGeom>
              <a:avLst/>
              <a:gdLst/>
              <a:ahLst/>
              <a:cxnLst/>
              <a:rect l="l" t="t" r="r" b="b"/>
              <a:pathLst>
                <a:path w="37061" h="35538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6" name="CustomShape 322"/>
            <p:cNvSpPr/>
            <p:nvPr/>
          </p:nvSpPr>
          <p:spPr>
            <a:xfrm>
              <a:off x="7110000" y="3934800"/>
              <a:ext cx="586800" cy="527040"/>
            </a:xfrm>
            <a:custGeom>
              <a:avLst/>
              <a:gdLst/>
              <a:ahLst/>
              <a:cxnLst/>
              <a:rect l="l" t="t" r="r" b="b"/>
              <a:pathLst>
                <a:path w="52503" h="47157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7" name="CustomShape 323"/>
            <p:cNvSpPr/>
            <p:nvPr/>
          </p:nvSpPr>
          <p:spPr>
            <a:xfrm>
              <a:off x="7179120" y="3988080"/>
              <a:ext cx="447120" cy="421200"/>
            </a:xfrm>
            <a:custGeom>
              <a:avLst/>
              <a:gdLst/>
              <a:ahLst/>
              <a:cxnLst/>
              <a:rect l="l" t="t" r="r" b="b"/>
              <a:pathLst>
                <a:path w="40018" h="37699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8" name="CustomShape 324"/>
            <p:cNvSpPr/>
            <p:nvPr/>
          </p:nvSpPr>
          <p:spPr>
            <a:xfrm>
              <a:off x="7845120" y="3882240"/>
              <a:ext cx="285480" cy="477720"/>
            </a:xfrm>
            <a:custGeom>
              <a:avLst/>
              <a:gdLst/>
              <a:ahLst/>
              <a:cxnLst/>
              <a:rect l="l" t="t" r="r" b="b"/>
              <a:pathLst>
                <a:path w="25575" h="42744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9" name="CustomShape 325"/>
            <p:cNvSpPr/>
            <p:nvPr/>
          </p:nvSpPr>
          <p:spPr>
            <a:xfrm>
              <a:off x="7900200" y="3935880"/>
              <a:ext cx="146160" cy="146160"/>
            </a:xfrm>
            <a:custGeom>
              <a:avLst/>
              <a:gdLst/>
              <a:ahLst/>
              <a:cxnLst/>
              <a:rect l="l" t="t" r="r" b="b"/>
              <a:pathLst>
                <a:path w="13135" h="1313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0" name="CustomShape 326"/>
            <p:cNvSpPr/>
            <p:nvPr/>
          </p:nvSpPr>
          <p:spPr>
            <a:xfrm>
              <a:off x="7904880" y="4131720"/>
              <a:ext cx="131040" cy="150840"/>
            </a:xfrm>
            <a:custGeom>
              <a:avLst/>
              <a:gdLst/>
              <a:ahLst/>
              <a:cxnLst/>
              <a:rect l="l" t="t" r="r" b="b"/>
              <a:pathLst>
                <a:path w="11770" h="13547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1" name="CustomShape 327"/>
            <p:cNvSpPr/>
            <p:nvPr/>
          </p:nvSpPr>
          <p:spPr>
            <a:xfrm>
              <a:off x="8256600" y="3504600"/>
              <a:ext cx="19440" cy="7560"/>
            </a:xfrm>
            <a:custGeom>
              <a:avLst/>
              <a:gdLst/>
              <a:ahLst/>
              <a:cxnLst/>
              <a:rect l="l" t="t" r="r" b="b"/>
              <a:pathLst>
                <a:path w="1797" h="742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2" name="CustomShape 328"/>
            <p:cNvSpPr/>
            <p:nvPr/>
          </p:nvSpPr>
          <p:spPr>
            <a:xfrm>
              <a:off x="7054560" y="2179080"/>
              <a:ext cx="1447200" cy="2343960"/>
            </a:xfrm>
            <a:custGeom>
              <a:avLst/>
              <a:gdLst/>
              <a:ahLst/>
              <a:cxnLst/>
              <a:rect l="l" t="t" r="r" b="b"/>
              <a:pathLst>
                <a:path w="129406" h="209538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13" name="Group 329"/>
          <p:cNvGrpSpPr/>
          <p:nvPr/>
        </p:nvGrpSpPr>
        <p:grpSpPr>
          <a:xfrm>
            <a:off x="7583040" y="2619360"/>
            <a:ext cx="464760" cy="330840"/>
            <a:chOff x="7583040" y="2619360"/>
            <a:chExt cx="464760" cy="330840"/>
          </a:xfrm>
        </p:grpSpPr>
        <p:sp>
          <p:nvSpPr>
            <p:cNvPr id="1914" name="CustomShape 330"/>
            <p:cNvSpPr/>
            <p:nvPr/>
          </p:nvSpPr>
          <p:spPr>
            <a:xfrm rot="11644800" flipV="1">
              <a:off x="7595280" y="2697840"/>
              <a:ext cx="115920" cy="118800"/>
            </a:xfrm>
            <a:custGeom>
              <a:avLst/>
              <a:gdLst/>
              <a:ahLst/>
              <a:cxnLst/>
              <a:rect l="l" t="t" r="r" b="b"/>
              <a:pathLst>
                <a:path w="3366" h="344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5" name="CustomShape 331"/>
            <p:cNvSpPr/>
            <p:nvPr/>
          </p:nvSpPr>
          <p:spPr>
            <a:xfrm rot="11644800" flipV="1">
              <a:off x="7762680" y="2625840"/>
              <a:ext cx="69120" cy="90720"/>
            </a:xfrm>
            <a:custGeom>
              <a:avLst/>
              <a:gdLst/>
              <a:ahLst/>
              <a:cxnLst/>
              <a:rect l="l" t="t" r="r" b="b"/>
              <a:pathLst>
                <a:path w="2013" h="260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6" name="CustomShape 332"/>
            <p:cNvSpPr/>
            <p:nvPr/>
          </p:nvSpPr>
          <p:spPr>
            <a:xfrm rot="11644800" flipV="1">
              <a:off x="7772040" y="2838600"/>
              <a:ext cx="156960" cy="93600"/>
            </a:xfrm>
            <a:custGeom>
              <a:avLst/>
              <a:gdLst/>
              <a:ahLst/>
              <a:cxnLst/>
              <a:rect l="l" t="t" r="r" b="b"/>
              <a:pathLst>
                <a:path w="4552" h="2725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7" name="CustomShape 333"/>
            <p:cNvSpPr/>
            <p:nvPr/>
          </p:nvSpPr>
          <p:spPr>
            <a:xfrm rot="11644800" flipV="1">
              <a:off x="7895520" y="2751120"/>
              <a:ext cx="66240" cy="83520"/>
            </a:xfrm>
            <a:custGeom>
              <a:avLst/>
              <a:gdLst/>
              <a:ahLst/>
              <a:cxnLst/>
              <a:rect l="l" t="t" r="r" b="b"/>
              <a:pathLst>
                <a:path w="1921" h="2417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8" name="CustomShape 334"/>
            <p:cNvSpPr/>
            <p:nvPr/>
          </p:nvSpPr>
          <p:spPr>
            <a:xfrm rot="11644800" flipV="1">
              <a:off x="7971120" y="2667600"/>
              <a:ext cx="67320" cy="83880"/>
            </a:xfrm>
            <a:custGeom>
              <a:avLst/>
              <a:gdLst/>
              <a:ahLst/>
              <a:cxnLst/>
              <a:rect l="l" t="t" r="r" b="b"/>
              <a:pathLst>
                <a:path w="1968" h="2448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CustomShape 1"/>
          <p:cNvSpPr/>
          <p:nvPr/>
        </p:nvSpPr>
        <p:spPr>
          <a:xfrm>
            <a:off x="1278360" y="516960"/>
            <a:ext cx="728964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" sz="2400" b="0" strike="noStrike" spc="-1">
                <a:solidFill>
                  <a:srgbClr val="000000"/>
                </a:solidFill>
                <a:latin typeface="MV Boli"/>
                <a:ea typeface="Permanent Marker"/>
              </a:rPr>
              <a:t>PATRON SZKOŁY – SCHIRMHERR DER                          SCHULE </a:t>
            </a:r>
            <a:endParaRPr lang="pl-PL" sz="2400" b="0" strike="noStrike" spc="-1">
              <a:latin typeface="MV Boli"/>
            </a:endParaRPr>
          </a:p>
        </p:txBody>
      </p:sp>
      <p:sp>
        <p:nvSpPr>
          <p:cNvPr id="1206" name="CustomShape 2"/>
          <p:cNvSpPr/>
          <p:nvPr/>
        </p:nvSpPr>
        <p:spPr>
          <a:xfrm>
            <a:off x="939600" y="4305240"/>
            <a:ext cx="5477760" cy="21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7" name="TextShape 3"/>
          <p:cNvSpPr txBox="1"/>
          <p:nvPr/>
        </p:nvSpPr>
        <p:spPr>
          <a:xfrm>
            <a:off x="144000" y="1371240"/>
            <a:ext cx="3312000" cy="208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500" b="0" strike="noStrike" spc="-1">
                <a:latin typeface="Arial"/>
              </a:rPr>
              <a:t>Patronem szkoły w Pogórzu jest Jan Marek urodzony w 1931 roku. Umarł 21 lat temu (2001r.) Był sportowcem, narciarzem i biegaczem.</a:t>
            </a:r>
          </a:p>
        </p:txBody>
      </p:sp>
      <p:sp>
        <p:nvSpPr>
          <p:cNvPr id="1208" name="TextShape 4"/>
          <p:cNvSpPr txBox="1"/>
          <p:nvPr/>
        </p:nvSpPr>
        <p:spPr>
          <a:xfrm>
            <a:off x="4464000" y="1296000"/>
            <a:ext cx="4320000" cy="100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500" b="0" strike="noStrike" spc="-1">
                <a:latin typeface="Arial"/>
              </a:rPr>
              <a:t>Schirmherr der Schule in Pogórze ist Jan Marek, geboren 1931. Er starb vor 21 Jahren (2001) Er war Sportler, Skifahrer und Läufer.</a:t>
            </a:r>
          </a:p>
          <a:p>
            <a:endParaRPr lang="pl-PL" sz="1500" b="0" strike="noStrike" spc="-1">
              <a:latin typeface="Arial"/>
            </a:endParaRPr>
          </a:p>
        </p:txBody>
      </p:sp>
      <p:grpSp>
        <p:nvGrpSpPr>
          <p:cNvPr id="1209" name="Group 5"/>
          <p:cNvGrpSpPr/>
          <p:nvPr/>
        </p:nvGrpSpPr>
        <p:grpSpPr>
          <a:xfrm>
            <a:off x="288000" y="288000"/>
            <a:ext cx="799560" cy="751320"/>
            <a:chOff x="288000" y="288000"/>
            <a:chExt cx="799560" cy="751320"/>
          </a:xfrm>
        </p:grpSpPr>
        <p:sp>
          <p:nvSpPr>
            <p:cNvPr id="1210" name="CustomShape 6"/>
            <p:cNvSpPr/>
            <p:nvPr/>
          </p:nvSpPr>
          <p:spPr>
            <a:xfrm>
              <a:off x="417960" y="372240"/>
              <a:ext cx="514440" cy="529200"/>
            </a:xfrm>
            <a:custGeom>
              <a:avLst/>
              <a:gdLst/>
              <a:ahLst/>
              <a:cxnLst/>
              <a:rect l="l" t="t" r="r" b="b"/>
              <a:pathLst>
                <a:path w="15565" h="16008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1" name="CustomShape 7"/>
            <p:cNvSpPr/>
            <p:nvPr/>
          </p:nvSpPr>
          <p:spPr>
            <a:xfrm>
              <a:off x="288000" y="288000"/>
              <a:ext cx="799560" cy="751320"/>
            </a:xfrm>
            <a:custGeom>
              <a:avLst/>
              <a:gdLst/>
              <a:ahLst/>
              <a:cxnLst/>
              <a:rect l="l" t="t" r="r" b="b"/>
              <a:pathLst>
                <a:path w="24180" h="2273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212" name="Obraz 1211"/>
          <p:cNvPicPr/>
          <p:nvPr/>
        </p:nvPicPr>
        <p:blipFill>
          <a:blip r:embed="rId2" cstate="print"/>
          <a:stretch/>
        </p:blipFill>
        <p:spPr>
          <a:xfrm>
            <a:off x="5400000" y="2232000"/>
            <a:ext cx="2304000" cy="2791440"/>
          </a:xfrm>
          <a:prstGeom prst="rect">
            <a:avLst/>
          </a:prstGeom>
          <a:ln>
            <a:noFill/>
          </a:ln>
        </p:spPr>
      </p:pic>
      <p:pic>
        <p:nvPicPr>
          <p:cNvPr id="1213" name="Obraz 1212"/>
          <p:cNvPicPr/>
          <p:nvPr/>
        </p:nvPicPr>
        <p:blipFill>
          <a:blip r:embed="rId3" cstate="print"/>
          <a:stretch/>
        </p:blipFill>
        <p:spPr>
          <a:xfrm>
            <a:off x="936000" y="2448000"/>
            <a:ext cx="2160000" cy="259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CustomShape 1"/>
          <p:cNvSpPr/>
          <p:nvPr/>
        </p:nvSpPr>
        <p:spPr>
          <a:xfrm>
            <a:off x="2008800" y="3897000"/>
            <a:ext cx="5125680" cy="38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5" name="CustomShape 2"/>
          <p:cNvSpPr/>
          <p:nvPr/>
        </p:nvSpPr>
        <p:spPr>
          <a:xfrm>
            <a:off x="1914840" y="1401840"/>
            <a:ext cx="5313960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6" name="TextShape 3"/>
          <p:cNvSpPr txBox="1"/>
          <p:nvPr/>
        </p:nvSpPr>
        <p:spPr>
          <a:xfrm>
            <a:off x="864000" y="1084680"/>
            <a:ext cx="2808000" cy="525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200" b="0" strike="noStrike" spc="-1">
                <a:latin typeface="Arial"/>
              </a:rPr>
              <a:t>Tekst hymnu:</a:t>
            </a:r>
          </a:p>
          <a:p>
            <a:r>
              <a:rPr lang="pl-PL" sz="1200" b="0" strike="noStrike" spc="-1">
                <a:latin typeface="Arial"/>
              </a:rPr>
              <a:t>Szumi Jawor, szumi,</a:t>
            </a:r>
          </a:p>
          <a:p>
            <a:r>
              <a:rPr lang="pl-PL" sz="1200" b="0" strike="noStrike" spc="-1">
                <a:latin typeface="Arial"/>
              </a:rPr>
              <a:t>Szumią stare drzewa,</a:t>
            </a:r>
          </a:p>
          <a:p>
            <a:r>
              <a:rPr lang="pl-PL" sz="1200" b="0" strike="noStrike" spc="-1">
                <a:latin typeface="Arial"/>
              </a:rPr>
              <a:t>O Jaśku, pogórski las piosenkę śpiewa.</a:t>
            </a:r>
          </a:p>
          <a:p>
            <a:r>
              <a:rPr lang="pl-PL" sz="1200" b="0" strike="noStrike" spc="-1">
                <a:latin typeface="Arial"/>
              </a:rPr>
              <a:t>O tym Jaśku Marku,</a:t>
            </a:r>
          </a:p>
          <a:p>
            <a:r>
              <a:rPr lang="pl-PL" sz="1200" b="0" strike="noStrike" spc="-1">
                <a:latin typeface="Arial"/>
              </a:rPr>
              <a:t>O naszym patronie,</a:t>
            </a:r>
          </a:p>
          <a:p>
            <a:r>
              <a:rPr lang="pl-PL" sz="1200" b="0" strike="noStrike" spc="-1">
                <a:latin typeface="Arial"/>
              </a:rPr>
              <a:t>Pamięć echo niesie, </a:t>
            </a:r>
          </a:p>
          <a:p>
            <a:r>
              <a:rPr lang="pl-PL" sz="1200" b="0" strike="noStrike" spc="-1">
                <a:latin typeface="Arial"/>
              </a:rPr>
              <a:t>Nad Beskidzkie Gronie.</a:t>
            </a:r>
          </a:p>
          <a:p>
            <a:r>
              <a:rPr lang="pl-PL" sz="1200" b="0" strike="noStrike" spc="-1">
                <a:latin typeface="Arial"/>
              </a:rPr>
              <a:t> O tym Jaśku Marku,</a:t>
            </a:r>
          </a:p>
          <a:p>
            <a:r>
              <a:rPr lang="pl-PL" sz="1200" b="0" strike="noStrike" spc="-1">
                <a:latin typeface="Arial"/>
              </a:rPr>
              <a:t>O naszym patronie,</a:t>
            </a:r>
          </a:p>
          <a:p>
            <a:r>
              <a:rPr lang="pl-PL" sz="1200" b="0" strike="noStrike" spc="-1">
                <a:latin typeface="Arial"/>
              </a:rPr>
              <a:t>Pamięć echo niesie, </a:t>
            </a:r>
          </a:p>
          <a:p>
            <a:r>
              <a:rPr lang="pl-PL" sz="1200" b="0" strike="noStrike" spc="-1">
                <a:latin typeface="Arial"/>
              </a:rPr>
              <a:t>Nad Beskidzkie Gronie.</a:t>
            </a:r>
          </a:p>
          <a:p>
            <a:r>
              <a:rPr lang="pl-PL" sz="1200" b="0" strike="noStrike" spc="-1">
                <a:latin typeface="Arial"/>
              </a:rPr>
              <a:t> Mało nam, mało nam, do szczęścia potrzeba,</a:t>
            </a:r>
          </a:p>
          <a:p>
            <a:r>
              <a:rPr lang="pl-PL" sz="1200" b="0" strike="noStrike" spc="-1">
                <a:latin typeface="Arial"/>
              </a:rPr>
              <a:t>Byleby garść wiedzy i słoneczko z nieba,</a:t>
            </a:r>
          </a:p>
          <a:p>
            <a:r>
              <a:rPr lang="pl-PL" sz="1200" b="0" strike="noStrike" spc="-1">
                <a:latin typeface="Arial"/>
              </a:rPr>
              <a:t>By pogórska szkoła i nauczyciele</a:t>
            </a:r>
          </a:p>
          <a:p>
            <a:r>
              <a:rPr lang="pl-PL" sz="1200" b="0" strike="noStrike" spc="-1">
                <a:latin typeface="Arial"/>
              </a:rPr>
              <a:t>Dumnibyli wciąż z nas, nauczyli wiele.</a:t>
            </a:r>
          </a:p>
          <a:p>
            <a:r>
              <a:rPr lang="pl-PL" sz="1200" b="0" strike="noStrike" spc="-1">
                <a:latin typeface="Arial"/>
              </a:rPr>
              <a:t>By pogórska szkoła i nauczyciele</a:t>
            </a:r>
          </a:p>
          <a:p>
            <a:r>
              <a:rPr lang="pl-PL" sz="1200" b="0" strike="noStrike" spc="-1">
                <a:latin typeface="Arial"/>
              </a:rPr>
              <a:t>Dumni byli wciąż z nas, nauczyli wiele. </a:t>
            </a:r>
          </a:p>
        </p:txBody>
      </p:sp>
      <p:sp>
        <p:nvSpPr>
          <p:cNvPr id="1217" name="TextShape 4"/>
          <p:cNvSpPr txBox="1"/>
          <p:nvPr/>
        </p:nvSpPr>
        <p:spPr>
          <a:xfrm>
            <a:off x="5472000" y="979560"/>
            <a:ext cx="3096000" cy="384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200" b="0" strike="noStrike" spc="-1">
                <a:latin typeface="Arial"/>
              </a:rPr>
              <a:t>Text der Hymne:</a:t>
            </a:r>
          </a:p>
          <a:p>
            <a:r>
              <a:rPr lang="pl-PL" sz="1200" b="0" strike="noStrike" spc="-1">
                <a:latin typeface="Arial"/>
              </a:rPr>
              <a:t>Jawor summt, summt,</a:t>
            </a:r>
          </a:p>
          <a:p>
            <a:r>
              <a:rPr lang="pl-PL" sz="1200" b="0" strike="noStrike" spc="-1">
                <a:latin typeface="Arial"/>
              </a:rPr>
              <a:t>Alte Bäume rauschen</a:t>
            </a:r>
          </a:p>
          <a:p>
            <a:r>
              <a:rPr lang="pl-PL" sz="1200" b="0" strike="noStrike" spc="-1">
                <a:latin typeface="Arial"/>
              </a:rPr>
              <a:t>Über Jasiek singt der Bergwald ein Lied.</a:t>
            </a:r>
          </a:p>
          <a:p>
            <a:r>
              <a:rPr lang="pl-PL" sz="1200" b="0" strike="noStrike" spc="-1">
                <a:latin typeface="Arial"/>
              </a:rPr>
              <a:t>Über diesen Jasiek Marek,</a:t>
            </a:r>
          </a:p>
          <a:p>
            <a:r>
              <a:rPr lang="pl-PL" sz="1200" b="0" strike="noStrike" spc="-1">
                <a:latin typeface="Arial"/>
              </a:rPr>
              <a:t>Über unseren Patron</a:t>
            </a:r>
          </a:p>
          <a:p>
            <a:r>
              <a:rPr lang="pl-PL" sz="1200" b="0" strike="noStrike" spc="-1">
                <a:latin typeface="Arial"/>
              </a:rPr>
              <a:t>Echo trägt Erinnerung,</a:t>
            </a:r>
          </a:p>
          <a:p>
            <a:r>
              <a:rPr lang="pl-PL" sz="1200" b="0" strike="noStrike" spc="-1">
                <a:latin typeface="Arial"/>
              </a:rPr>
              <a:t>Über die Beskidzkie Gronie.</a:t>
            </a:r>
          </a:p>
          <a:p>
            <a:r>
              <a:rPr lang="pl-PL" sz="1200" b="0" strike="noStrike" spc="-1">
                <a:latin typeface="Arial"/>
              </a:rPr>
              <a:t>  Über diesen Jasiek Marek,</a:t>
            </a:r>
          </a:p>
          <a:p>
            <a:r>
              <a:rPr lang="pl-PL" sz="1200" b="0" strike="noStrike" spc="-1">
                <a:latin typeface="Arial"/>
              </a:rPr>
              <a:t>Über unseren Patron</a:t>
            </a:r>
          </a:p>
          <a:p>
            <a:r>
              <a:rPr lang="pl-PL" sz="1200" b="0" strike="noStrike" spc="-1">
                <a:latin typeface="Arial"/>
              </a:rPr>
              <a:t>Echo trägt Erinnerung,</a:t>
            </a:r>
          </a:p>
          <a:p>
            <a:r>
              <a:rPr lang="pl-PL" sz="1200" b="0" strike="noStrike" spc="-1">
                <a:latin typeface="Arial"/>
              </a:rPr>
              <a:t>Über die Beskidzkie Gronie.</a:t>
            </a:r>
          </a:p>
          <a:p>
            <a:r>
              <a:rPr lang="pl-PL" sz="1200" b="0" strike="noStrike" spc="-1">
                <a:latin typeface="Arial"/>
              </a:rPr>
              <a:t>  Wir sind klein, wir sind nicht genug, wir brauchen Glück,</a:t>
            </a:r>
          </a:p>
          <a:p>
            <a:r>
              <a:rPr lang="pl-PL" sz="1200" b="0" strike="noStrike" spc="-1">
                <a:latin typeface="Arial"/>
              </a:rPr>
              <a:t>Wenn nur eine Handvoll Wissen und Sonnenschein vom Himmel,</a:t>
            </a:r>
          </a:p>
          <a:p>
            <a:r>
              <a:rPr lang="pl-PL" sz="1200" b="0" strike="noStrike" spc="-1">
                <a:latin typeface="Arial"/>
              </a:rPr>
              <a:t>Es gab eine Bergschule und Lehrer</a:t>
            </a:r>
          </a:p>
          <a:p>
            <a:r>
              <a:rPr lang="pl-PL" sz="1200" b="0" strike="noStrike" spc="-1">
                <a:latin typeface="Arial"/>
              </a:rPr>
              <a:t>Sie waren trotzdem stolz auf uns, sie haben viel gelernt.</a:t>
            </a:r>
          </a:p>
          <a:p>
            <a:r>
              <a:rPr lang="pl-PL" sz="1200" b="0" strike="noStrike" spc="-1">
                <a:latin typeface="Arial"/>
              </a:rPr>
              <a:t>Es gab eine Bergschule und Lehrer</a:t>
            </a:r>
          </a:p>
          <a:p>
            <a:r>
              <a:rPr lang="pl-PL" sz="1200" b="0" strike="noStrike" spc="-1">
                <a:latin typeface="Arial"/>
              </a:rPr>
              <a:t>Sie waren trotzdem stolz auf uns, sie haben viel gelernt.</a:t>
            </a:r>
          </a:p>
        </p:txBody>
      </p:sp>
      <p:sp>
        <p:nvSpPr>
          <p:cNvPr id="1218" name="TextShape 5"/>
          <p:cNvSpPr txBox="1"/>
          <p:nvPr/>
        </p:nvSpPr>
        <p:spPr>
          <a:xfrm>
            <a:off x="2088000" y="216000"/>
            <a:ext cx="5472000" cy="53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2200" b="0" strike="noStrike" spc="-1">
                <a:latin typeface="MV Boli"/>
              </a:rPr>
              <a:t>HYMN SZKOŁY - SCHULHYMNE</a:t>
            </a:r>
            <a:endParaRPr lang="pl-PL" sz="2200" b="0" strike="noStrike" spc="-1">
              <a:latin typeface="Arial"/>
            </a:endParaRPr>
          </a:p>
        </p:txBody>
      </p:sp>
      <p:grpSp>
        <p:nvGrpSpPr>
          <p:cNvPr id="1219" name="Group 6"/>
          <p:cNvGrpSpPr/>
          <p:nvPr/>
        </p:nvGrpSpPr>
        <p:grpSpPr>
          <a:xfrm>
            <a:off x="360000" y="219960"/>
            <a:ext cx="420120" cy="644040"/>
            <a:chOff x="360000" y="219960"/>
            <a:chExt cx="420120" cy="644040"/>
          </a:xfrm>
        </p:grpSpPr>
        <p:sp>
          <p:nvSpPr>
            <p:cNvPr id="1220" name="CustomShape 7"/>
            <p:cNvSpPr/>
            <p:nvPr/>
          </p:nvSpPr>
          <p:spPr>
            <a:xfrm>
              <a:off x="360000" y="219960"/>
              <a:ext cx="420120" cy="497520"/>
            </a:xfrm>
            <a:custGeom>
              <a:avLst/>
              <a:gdLst/>
              <a:ahLst/>
              <a:cxnLst/>
              <a:rect l="l" t="t" r="r" b="b"/>
              <a:pathLst>
                <a:path w="12720" h="15057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21" name="Group 8"/>
            <p:cNvGrpSpPr/>
            <p:nvPr/>
          </p:nvGrpSpPr>
          <p:grpSpPr>
            <a:xfrm>
              <a:off x="386280" y="776880"/>
              <a:ext cx="171000" cy="87120"/>
              <a:chOff x="386280" y="776880"/>
              <a:chExt cx="171000" cy="87120"/>
            </a:xfrm>
          </p:grpSpPr>
          <p:sp>
            <p:nvSpPr>
              <p:cNvPr id="1222" name="CustomShape 9"/>
              <p:cNvSpPr/>
              <p:nvPr/>
            </p:nvSpPr>
            <p:spPr>
              <a:xfrm>
                <a:off x="386280" y="776880"/>
                <a:ext cx="14616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3" name="CustomShape 10"/>
              <p:cNvSpPr/>
              <p:nvPr/>
            </p:nvSpPr>
            <p:spPr>
              <a:xfrm>
                <a:off x="440280" y="837720"/>
                <a:ext cx="117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224" name="Group 11"/>
          <p:cNvGrpSpPr/>
          <p:nvPr/>
        </p:nvGrpSpPr>
        <p:grpSpPr>
          <a:xfrm>
            <a:off x="8075880" y="216000"/>
            <a:ext cx="420120" cy="644040"/>
            <a:chOff x="8075880" y="216000"/>
            <a:chExt cx="420120" cy="644040"/>
          </a:xfrm>
        </p:grpSpPr>
        <p:sp>
          <p:nvSpPr>
            <p:cNvPr id="1225" name="CustomShape 12"/>
            <p:cNvSpPr/>
            <p:nvPr/>
          </p:nvSpPr>
          <p:spPr>
            <a:xfrm>
              <a:off x="8075880" y="216000"/>
              <a:ext cx="420120" cy="497520"/>
            </a:xfrm>
            <a:custGeom>
              <a:avLst/>
              <a:gdLst/>
              <a:ahLst/>
              <a:cxnLst/>
              <a:rect l="l" t="t" r="r" b="b"/>
              <a:pathLst>
                <a:path w="12720" h="15057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226" name="Group 13"/>
            <p:cNvGrpSpPr/>
            <p:nvPr/>
          </p:nvGrpSpPr>
          <p:grpSpPr>
            <a:xfrm>
              <a:off x="8102160" y="772920"/>
              <a:ext cx="171000" cy="87120"/>
              <a:chOff x="8102160" y="772920"/>
              <a:chExt cx="171000" cy="87120"/>
            </a:xfrm>
          </p:grpSpPr>
          <p:sp>
            <p:nvSpPr>
              <p:cNvPr id="1227" name="CustomShape 14"/>
              <p:cNvSpPr/>
              <p:nvPr/>
            </p:nvSpPr>
            <p:spPr>
              <a:xfrm>
                <a:off x="8102160" y="772920"/>
                <a:ext cx="146160" cy="34200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8" name="CustomShape 15"/>
              <p:cNvSpPr/>
              <p:nvPr/>
            </p:nvSpPr>
            <p:spPr>
              <a:xfrm>
                <a:off x="8156160" y="833760"/>
                <a:ext cx="11700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229" name="Group 16"/>
          <p:cNvGrpSpPr/>
          <p:nvPr/>
        </p:nvGrpSpPr>
        <p:grpSpPr>
          <a:xfrm>
            <a:off x="3284280" y="2304000"/>
            <a:ext cx="387720" cy="496800"/>
            <a:chOff x="3284280" y="2304000"/>
            <a:chExt cx="387720" cy="496800"/>
          </a:xfrm>
        </p:grpSpPr>
        <p:sp>
          <p:nvSpPr>
            <p:cNvPr id="1230" name="CustomShape 17"/>
            <p:cNvSpPr/>
            <p:nvPr/>
          </p:nvSpPr>
          <p:spPr>
            <a:xfrm>
              <a:off x="3284280" y="2304000"/>
              <a:ext cx="387720" cy="423720"/>
            </a:xfrm>
            <a:custGeom>
              <a:avLst/>
              <a:gdLst/>
              <a:ahLst/>
              <a:cxnLst/>
              <a:rect l="l" t="t" r="r" b="b"/>
              <a:pathLst>
                <a:path w="11735" h="12825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" name="CustomShape 18"/>
            <p:cNvSpPr/>
            <p:nvPr/>
          </p:nvSpPr>
          <p:spPr>
            <a:xfrm>
              <a:off x="3435120" y="2712240"/>
              <a:ext cx="97560" cy="65880"/>
            </a:xfrm>
            <a:custGeom>
              <a:avLst/>
              <a:gdLst/>
              <a:ahLst/>
              <a:cxnLst/>
              <a:rect l="l" t="t" r="r" b="b"/>
              <a:pathLst>
                <a:path w="2975" h="2011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2" name="CustomShape 19"/>
            <p:cNvSpPr/>
            <p:nvPr/>
          </p:nvSpPr>
          <p:spPr>
            <a:xfrm>
              <a:off x="3496680" y="2737440"/>
              <a:ext cx="72360" cy="63360"/>
            </a:xfrm>
            <a:custGeom>
              <a:avLst/>
              <a:gdLst/>
              <a:ahLst/>
              <a:cxnLst/>
              <a:rect l="l" t="t" r="r" b="b"/>
              <a:pathLst>
                <a:path w="2204" h="194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CustomShape 1"/>
          <p:cNvSpPr/>
          <p:nvPr/>
        </p:nvSpPr>
        <p:spPr>
          <a:xfrm>
            <a:off x="939600" y="2054520"/>
            <a:ext cx="2915280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4" name="CustomShape 2"/>
          <p:cNvSpPr/>
          <p:nvPr/>
        </p:nvSpPr>
        <p:spPr>
          <a:xfrm>
            <a:off x="1296000" y="131760"/>
            <a:ext cx="728964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" sz="2000" b="0" strike="noStrike" spc="-1">
                <a:solidFill>
                  <a:srgbClr val="000000"/>
                </a:solidFill>
                <a:latin typeface="MV Boli"/>
                <a:ea typeface="Permanent Marker"/>
              </a:rPr>
              <a:t>SZKOŁA Z ZEWNĄTRZ - SCHULE VON AUSSEN</a:t>
            </a:r>
            <a:endParaRPr lang="pl-PL" sz="2000" b="0" strike="noStrike" spc="-1">
              <a:latin typeface="MV Boli"/>
            </a:endParaRPr>
          </a:p>
        </p:txBody>
      </p:sp>
      <p:sp>
        <p:nvSpPr>
          <p:cNvPr id="1235" name="TextShape 3"/>
          <p:cNvSpPr txBox="1"/>
          <p:nvPr/>
        </p:nvSpPr>
        <p:spPr>
          <a:xfrm>
            <a:off x="144000" y="1224000"/>
            <a:ext cx="2160000" cy="504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400" b="0" strike="noStrike" spc="-1">
                <a:latin typeface="Arial"/>
              </a:rPr>
              <a:t>Nasza szkoła jest piękna z zewnątrz. Jej ściany są bladozielone. Z przodu znajduje się wejście dla nauczycieli. Obok niego jest tablica o naszym patronie. Uczniowie, aby wejść do szkoły, muszą iść wzdłuż budynku i skręcić w lewo. Okolice budynku zdobią zadbane rośliny. Po lewej znajduje się plac zabaw i bieżnia, a po prawej boisko sportowe. </a:t>
            </a:r>
          </a:p>
        </p:txBody>
      </p:sp>
      <p:sp>
        <p:nvSpPr>
          <p:cNvPr id="1236" name="TextShape 4"/>
          <p:cNvSpPr txBox="1"/>
          <p:nvPr/>
        </p:nvSpPr>
        <p:spPr>
          <a:xfrm>
            <a:off x="6192000" y="943560"/>
            <a:ext cx="2808000" cy="359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r>
              <a:rPr lang="pl-PL" sz="1400" b="0" strike="noStrike" spc="-1" dirty="0" err="1">
                <a:latin typeface="Arial"/>
              </a:rPr>
              <a:t>Unsere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Schule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ist</a:t>
            </a:r>
            <a:r>
              <a:rPr lang="pl-PL" sz="1400" b="0" strike="noStrike" spc="-1" dirty="0">
                <a:latin typeface="Arial"/>
              </a:rPr>
              <a:t> von </a:t>
            </a:r>
            <a:r>
              <a:rPr lang="pl-PL" sz="1400" b="0" strike="noStrike" spc="-1" dirty="0" err="1">
                <a:latin typeface="Arial"/>
              </a:rPr>
              <a:t>außen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schön</a:t>
            </a:r>
            <a:r>
              <a:rPr lang="pl-PL" sz="1400" b="0" strike="noStrike" spc="-1" dirty="0">
                <a:latin typeface="Arial"/>
              </a:rPr>
              <a:t>. </a:t>
            </a:r>
            <a:r>
              <a:rPr lang="pl-PL" sz="1400" spc="-1" dirty="0" err="1" smtClean="0">
                <a:latin typeface="Arial"/>
              </a:rPr>
              <a:t>Ihre</a:t>
            </a:r>
            <a:r>
              <a:rPr lang="pl-PL" sz="1400" b="0" strike="noStrike" spc="-1" dirty="0" smtClean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Wände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sind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blassgrün</a:t>
            </a:r>
            <a:r>
              <a:rPr lang="pl-PL" sz="1400" b="0" strike="noStrike" spc="-1" dirty="0">
                <a:latin typeface="Arial"/>
              </a:rPr>
              <a:t>. An der </a:t>
            </a:r>
            <a:r>
              <a:rPr lang="pl-PL" sz="1400" b="0" strike="noStrike" spc="-1" dirty="0" err="1">
                <a:latin typeface="Arial"/>
              </a:rPr>
              <a:t>Vorderseite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befindet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sich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ein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Eingang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für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 smtClean="0">
                <a:latin typeface="Arial"/>
              </a:rPr>
              <a:t>die</a:t>
            </a:r>
            <a:r>
              <a:rPr lang="pl-PL" sz="1400" b="0" strike="noStrike" spc="-1" dirty="0" smtClean="0">
                <a:latin typeface="Arial"/>
              </a:rPr>
              <a:t> </a:t>
            </a:r>
            <a:r>
              <a:rPr lang="pl-PL" sz="1400" b="0" strike="noStrike" spc="-1" dirty="0" err="1" smtClean="0">
                <a:latin typeface="Arial"/>
              </a:rPr>
              <a:t>Lehrer</a:t>
            </a:r>
            <a:r>
              <a:rPr lang="pl-PL" sz="1400" b="0" strike="noStrike" spc="-1" dirty="0">
                <a:latin typeface="Arial"/>
              </a:rPr>
              <a:t>. </a:t>
            </a:r>
            <a:r>
              <a:rPr lang="pl-PL" sz="1400" b="0" strike="noStrike" spc="-1" dirty="0" err="1">
                <a:latin typeface="Arial"/>
              </a:rPr>
              <a:t>Neben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ihm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befindet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sich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eine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Gedenktafel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spc="-1" dirty="0" smtClean="0">
                <a:latin typeface="Arial"/>
              </a:rPr>
              <a:t>von</a:t>
            </a:r>
            <a:r>
              <a:rPr lang="pl-PL" sz="1400" b="0" strike="noStrike" spc="-1" dirty="0" smtClean="0">
                <a:latin typeface="Arial"/>
              </a:rPr>
              <a:t> </a:t>
            </a:r>
            <a:r>
              <a:rPr lang="pl-PL" sz="1400" b="0" strike="noStrike" spc="-1" dirty="0" err="1" smtClean="0">
                <a:latin typeface="Arial"/>
              </a:rPr>
              <a:t>unserem</a:t>
            </a:r>
            <a:r>
              <a:rPr lang="pl-PL" sz="1400" b="0" strike="noStrike" spc="-1" dirty="0" smtClean="0">
                <a:latin typeface="Arial"/>
              </a:rPr>
              <a:t> </a:t>
            </a:r>
            <a:r>
              <a:rPr lang="pl-PL" sz="1400" b="0" strike="noStrike" spc="-1" dirty="0">
                <a:latin typeface="Arial"/>
              </a:rPr>
              <a:t>Patron. </a:t>
            </a:r>
            <a:r>
              <a:rPr lang="pl-PL" sz="1400" b="0" strike="noStrike" spc="-1" dirty="0" err="1">
                <a:latin typeface="Arial"/>
              </a:rPr>
              <a:t>Die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Schüler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müssen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am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Gebäude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entlang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gehen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und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links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abbiegen</a:t>
            </a:r>
            <a:r>
              <a:rPr lang="pl-PL" sz="1400" b="0" strike="noStrike" spc="-1" dirty="0">
                <a:latin typeface="Arial"/>
              </a:rPr>
              <a:t>, </a:t>
            </a:r>
            <a:r>
              <a:rPr lang="pl-PL" sz="1400" b="0" strike="noStrike" spc="-1" dirty="0" err="1">
                <a:latin typeface="Arial"/>
              </a:rPr>
              <a:t>um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die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Schule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zu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betreten</a:t>
            </a:r>
            <a:r>
              <a:rPr lang="pl-PL" sz="1400" b="0" strike="noStrike" spc="-1" dirty="0">
                <a:latin typeface="Arial"/>
              </a:rPr>
              <a:t>. </a:t>
            </a:r>
            <a:r>
              <a:rPr lang="pl-PL" sz="1400" b="0" strike="noStrike" spc="-1" dirty="0" err="1">
                <a:latin typeface="Arial"/>
              </a:rPr>
              <a:t>Die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Umgebung</a:t>
            </a:r>
            <a:r>
              <a:rPr lang="pl-PL" sz="1400" b="0" strike="noStrike" spc="-1" dirty="0">
                <a:latin typeface="Arial"/>
              </a:rPr>
              <a:t> des </a:t>
            </a:r>
            <a:r>
              <a:rPr lang="pl-PL" sz="1400" b="0" strike="noStrike" spc="-1" dirty="0" err="1">
                <a:latin typeface="Arial"/>
              </a:rPr>
              <a:t>Gebäudes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ist</a:t>
            </a:r>
            <a:r>
              <a:rPr lang="pl-PL" sz="1400" b="0" strike="noStrike" spc="-1" dirty="0">
                <a:latin typeface="Arial"/>
              </a:rPr>
              <a:t> mit </a:t>
            </a:r>
            <a:r>
              <a:rPr lang="pl-PL" sz="1400" b="0" strike="noStrike" spc="-1" dirty="0" err="1">
                <a:latin typeface="Arial"/>
              </a:rPr>
              <a:t>gepflegten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Pflanzen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geschmückt</a:t>
            </a:r>
            <a:r>
              <a:rPr lang="pl-PL" sz="1400" b="0" strike="noStrike" spc="-1" dirty="0">
                <a:latin typeface="Arial"/>
              </a:rPr>
              <a:t>. </a:t>
            </a:r>
            <a:r>
              <a:rPr lang="pl-PL" sz="1400" b="0" strike="noStrike" spc="-1" dirty="0" err="1">
                <a:latin typeface="Arial"/>
              </a:rPr>
              <a:t>Links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 smtClean="0">
                <a:latin typeface="Arial"/>
              </a:rPr>
              <a:t>befindet</a:t>
            </a:r>
            <a:r>
              <a:rPr lang="pl-PL" sz="1400" b="0" strike="noStrike" spc="-1" dirty="0" smtClean="0">
                <a:latin typeface="Arial"/>
              </a:rPr>
              <a:t> </a:t>
            </a:r>
            <a:r>
              <a:rPr lang="pl-PL" sz="1400" b="0" strike="noStrike" spc="-1" dirty="0" err="1" smtClean="0">
                <a:latin typeface="Arial"/>
              </a:rPr>
              <a:t>sich</a:t>
            </a:r>
            <a:r>
              <a:rPr lang="pl-PL" sz="1400" b="0" strike="noStrike" spc="-1" dirty="0" smtClean="0">
                <a:latin typeface="Arial"/>
              </a:rPr>
              <a:t> </a:t>
            </a:r>
            <a:r>
              <a:rPr lang="pl-PL" sz="1400" b="0" strike="noStrike" spc="-1" dirty="0" err="1" smtClean="0">
                <a:latin typeface="Arial"/>
              </a:rPr>
              <a:t>ein</a:t>
            </a:r>
            <a:r>
              <a:rPr lang="pl-PL" sz="1400" b="0" strike="noStrike" spc="-1" dirty="0" smtClean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Spielplatz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und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eine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Laufbahn</a:t>
            </a:r>
            <a:r>
              <a:rPr lang="pl-PL" sz="1400" b="0" strike="noStrike" spc="-1" dirty="0">
                <a:latin typeface="Arial"/>
              </a:rPr>
              <a:t>, </a:t>
            </a:r>
            <a:r>
              <a:rPr lang="pl-PL" sz="1400" b="0" strike="noStrike" spc="-1" dirty="0" err="1">
                <a:latin typeface="Arial"/>
              </a:rPr>
              <a:t>rechts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ein</a:t>
            </a:r>
            <a:r>
              <a:rPr lang="pl-PL" sz="1400" b="0" strike="noStrike" spc="-1" dirty="0">
                <a:latin typeface="Arial"/>
              </a:rPr>
              <a:t> </a:t>
            </a:r>
            <a:r>
              <a:rPr lang="pl-PL" sz="1400" b="0" strike="noStrike" spc="-1" dirty="0" err="1">
                <a:latin typeface="Arial"/>
              </a:rPr>
              <a:t>Sportplatz</a:t>
            </a:r>
            <a:r>
              <a:rPr lang="pl-PL" sz="1400" b="0" strike="noStrike" spc="-1" dirty="0">
                <a:latin typeface="Arial"/>
              </a:rPr>
              <a:t>.</a:t>
            </a:r>
          </a:p>
        </p:txBody>
      </p:sp>
      <p:pic>
        <p:nvPicPr>
          <p:cNvPr id="1237" name="Obraz 1236"/>
          <p:cNvPicPr/>
          <p:nvPr/>
        </p:nvPicPr>
        <p:blipFill>
          <a:blip r:embed="rId2" cstate="print"/>
          <a:stretch/>
        </p:blipFill>
        <p:spPr>
          <a:xfrm>
            <a:off x="3095280" y="1152000"/>
            <a:ext cx="2736720" cy="3642120"/>
          </a:xfrm>
          <a:prstGeom prst="rect">
            <a:avLst/>
          </a:prstGeom>
          <a:ln>
            <a:noFill/>
          </a:ln>
        </p:spPr>
      </p:pic>
      <p:grpSp>
        <p:nvGrpSpPr>
          <p:cNvPr id="1238" name="Group 5"/>
          <p:cNvGrpSpPr/>
          <p:nvPr/>
        </p:nvGrpSpPr>
        <p:grpSpPr>
          <a:xfrm>
            <a:off x="216000" y="216000"/>
            <a:ext cx="1087560" cy="608040"/>
            <a:chOff x="216000" y="216000"/>
            <a:chExt cx="1087560" cy="608040"/>
          </a:xfrm>
        </p:grpSpPr>
        <p:grpSp>
          <p:nvGrpSpPr>
            <p:cNvPr id="1239" name="Group 6"/>
            <p:cNvGrpSpPr/>
            <p:nvPr/>
          </p:nvGrpSpPr>
          <p:grpSpPr>
            <a:xfrm>
              <a:off x="216000" y="259200"/>
              <a:ext cx="1083600" cy="564840"/>
              <a:chOff x="216000" y="259200"/>
              <a:chExt cx="1083600" cy="564840"/>
            </a:xfrm>
          </p:grpSpPr>
          <p:sp>
            <p:nvSpPr>
              <p:cNvPr id="1240" name="CustomShape 7"/>
              <p:cNvSpPr/>
              <p:nvPr/>
            </p:nvSpPr>
            <p:spPr>
              <a:xfrm>
                <a:off x="227520" y="273600"/>
                <a:ext cx="1065960" cy="533520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1" name="CustomShape 8"/>
              <p:cNvSpPr/>
              <p:nvPr/>
            </p:nvSpPr>
            <p:spPr>
              <a:xfrm>
                <a:off x="216000" y="259200"/>
                <a:ext cx="1083600" cy="564840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242" name="Group 9"/>
            <p:cNvGrpSpPr/>
            <p:nvPr/>
          </p:nvGrpSpPr>
          <p:grpSpPr>
            <a:xfrm>
              <a:off x="1162440" y="216000"/>
              <a:ext cx="141120" cy="99720"/>
              <a:chOff x="1162440" y="216000"/>
              <a:chExt cx="141120" cy="99720"/>
            </a:xfrm>
          </p:grpSpPr>
          <p:sp>
            <p:nvSpPr>
              <p:cNvPr id="1243" name="CustomShape 10"/>
              <p:cNvSpPr/>
              <p:nvPr/>
            </p:nvSpPr>
            <p:spPr>
              <a:xfrm>
                <a:off x="1162440" y="216000"/>
                <a:ext cx="702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4" name="CustomShape 11"/>
              <p:cNvSpPr/>
              <p:nvPr/>
            </p:nvSpPr>
            <p:spPr>
              <a:xfrm>
                <a:off x="1247040" y="222120"/>
                <a:ext cx="56520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245" name="Group 12"/>
          <p:cNvGrpSpPr/>
          <p:nvPr/>
        </p:nvGrpSpPr>
        <p:grpSpPr>
          <a:xfrm>
            <a:off x="7696440" y="288000"/>
            <a:ext cx="1087560" cy="608040"/>
            <a:chOff x="7696440" y="288000"/>
            <a:chExt cx="1087560" cy="608040"/>
          </a:xfrm>
        </p:grpSpPr>
        <p:grpSp>
          <p:nvGrpSpPr>
            <p:cNvPr id="1246" name="Group 13"/>
            <p:cNvGrpSpPr/>
            <p:nvPr/>
          </p:nvGrpSpPr>
          <p:grpSpPr>
            <a:xfrm>
              <a:off x="7696440" y="331200"/>
              <a:ext cx="1083600" cy="564840"/>
              <a:chOff x="7696440" y="331200"/>
              <a:chExt cx="1083600" cy="564840"/>
            </a:xfrm>
          </p:grpSpPr>
          <p:sp>
            <p:nvSpPr>
              <p:cNvPr id="1247" name="CustomShape 14"/>
              <p:cNvSpPr/>
              <p:nvPr/>
            </p:nvSpPr>
            <p:spPr>
              <a:xfrm>
                <a:off x="7707960" y="345600"/>
                <a:ext cx="1065960" cy="533520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48" name="CustomShape 15"/>
              <p:cNvSpPr/>
              <p:nvPr/>
            </p:nvSpPr>
            <p:spPr>
              <a:xfrm>
                <a:off x="7696440" y="331200"/>
                <a:ext cx="1083600" cy="564840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249" name="Group 16"/>
            <p:cNvGrpSpPr/>
            <p:nvPr/>
          </p:nvGrpSpPr>
          <p:grpSpPr>
            <a:xfrm>
              <a:off x="8642880" y="288000"/>
              <a:ext cx="141120" cy="99720"/>
              <a:chOff x="8642880" y="288000"/>
              <a:chExt cx="141120" cy="99720"/>
            </a:xfrm>
          </p:grpSpPr>
          <p:sp>
            <p:nvSpPr>
              <p:cNvPr id="1250" name="CustomShape 17"/>
              <p:cNvSpPr/>
              <p:nvPr/>
            </p:nvSpPr>
            <p:spPr>
              <a:xfrm>
                <a:off x="8642880" y="288000"/>
                <a:ext cx="70200" cy="90000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1" name="CustomShape 18"/>
              <p:cNvSpPr/>
              <p:nvPr/>
            </p:nvSpPr>
            <p:spPr>
              <a:xfrm>
                <a:off x="8727480" y="294120"/>
                <a:ext cx="56520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CustomShape 1"/>
          <p:cNvSpPr/>
          <p:nvPr/>
        </p:nvSpPr>
        <p:spPr>
          <a:xfrm>
            <a:off x="1296000" y="239040"/>
            <a:ext cx="7056000" cy="1200960"/>
          </a:xfrm>
          <a:custGeom>
            <a:avLst/>
            <a:gdLst/>
            <a:ahLst/>
            <a:cxnLst/>
            <a:rect l="l" t="t" r="r" b="b"/>
            <a:pathLst>
              <a:path w="52127" h="1316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3" name="CustomShape 2"/>
          <p:cNvSpPr/>
          <p:nvPr/>
        </p:nvSpPr>
        <p:spPr>
          <a:xfrm>
            <a:off x="2498400" y="2760840"/>
            <a:ext cx="11880" cy="6120"/>
          </a:xfrm>
          <a:custGeom>
            <a:avLst/>
            <a:gdLst/>
            <a:ahLst/>
            <a:cxnLst/>
            <a:rect l="l" t="t" r="r" b="b"/>
            <a:pathLst>
              <a:path w="155" h="83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4" name="CustomShape 3"/>
          <p:cNvSpPr/>
          <p:nvPr/>
        </p:nvSpPr>
        <p:spPr>
          <a:xfrm>
            <a:off x="2008800" y="516960"/>
            <a:ext cx="512568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5" name="CustomShape 4"/>
          <p:cNvSpPr/>
          <p:nvPr/>
        </p:nvSpPr>
        <p:spPr>
          <a:xfrm>
            <a:off x="3081960" y="1768320"/>
            <a:ext cx="2915280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1256" name="CustomShape 5"/>
          <p:cNvSpPr/>
          <p:nvPr/>
        </p:nvSpPr>
        <p:spPr>
          <a:xfrm>
            <a:off x="4515840" y="3473640"/>
            <a:ext cx="37440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57" name="Group 6"/>
          <p:cNvGrpSpPr/>
          <p:nvPr/>
        </p:nvGrpSpPr>
        <p:grpSpPr>
          <a:xfrm>
            <a:off x="7915320" y="3096000"/>
            <a:ext cx="1012680" cy="1806480"/>
            <a:chOff x="7915320" y="3096000"/>
            <a:chExt cx="1012680" cy="1806480"/>
          </a:xfrm>
        </p:grpSpPr>
        <p:sp>
          <p:nvSpPr>
            <p:cNvPr id="1258" name="CustomShape 7"/>
            <p:cNvSpPr/>
            <p:nvPr/>
          </p:nvSpPr>
          <p:spPr>
            <a:xfrm rot="21536400">
              <a:off x="8214480" y="3437280"/>
              <a:ext cx="583560" cy="1437840"/>
            </a:xfrm>
            <a:custGeom>
              <a:avLst/>
              <a:gdLst/>
              <a:ahLst/>
              <a:cxnLst/>
              <a:rect l="l" t="t" r="r" b="b"/>
              <a:pathLst>
                <a:path w="52838" h="130175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9" name="CustomShape 8"/>
            <p:cNvSpPr/>
            <p:nvPr/>
          </p:nvSpPr>
          <p:spPr>
            <a:xfrm rot="21535800">
              <a:off x="8193600" y="3396600"/>
              <a:ext cx="638280" cy="1499400"/>
            </a:xfrm>
            <a:custGeom>
              <a:avLst/>
              <a:gdLst/>
              <a:ahLst/>
              <a:cxnLst/>
              <a:rect l="l" t="t" r="r" b="b"/>
              <a:pathLst>
                <a:path w="57803" h="135722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0" name="CustomShape 9"/>
            <p:cNvSpPr/>
            <p:nvPr/>
          </p:nvSpPr>
          <p:spPr>
            <a:xfrm rot="21528000">
              <a:off x="8596440" y="4713480"/>
              <a:ext cx="68760" cy="180000"/>
            </a:xfrm>
            <a:custGeom>
              <a:avLst/>
              <a:gdLst/>
              <a:ahLst/>
              <a:cxnLst/>
              <a:rect l="l" t="t" r="r" b="b"/>
              <a:pathLst>
                <a:path w="6296" h="16335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1" name="CustomShape 10"/>
            <p:cNvSpPr/>
            <p:nvPr/>
          </p:nvSpPr>
          <p:spPr>
            <a:xfrm rot="21537600">
              <a:off x="8389800" y="4378320"/>
              <a:ext cx="276840" cy="133200"/>
            </a:xfrm>
            <a:custGeom>
              <a:avLst/>
              <a:gdLst/>
              <a:ahLst/>
              <a:cxnLst/>
              <a:rect l="l" t="t" r="r" b="b"/>
              <a:pathLst>
                <a:path w="25096" h="12103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2" name="CustomShape 11"/>
            <p:cNvSpPr/>
            <p:nvPr/>
          </p:nvSpPr>
          <p:spPr>
            <a:xfrm rot="21541800">
              <a:off x="8422920" y="4607640"/>
              <a:ext cx="254880" cy="124560"/>
            </a:xfrm>
            <a:custGeom>
              <a:avLst/>
              <a:gdLst/>
              <a:ahLst/>
              <a:cxnLst/>
              <a:rect l="l" t="t" r="r" b="b"/>
              <a:pathLst>
                <a:path w="23117" h="11341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3" name="CustomShape 12"/>
            <p:cNvSpPr/>
            <p:nvPr/>
          </p:nvSpPr>
          <p:spPr>
            <a:xfrm rot="21536400">
              <a:off x="8672400" y="4428360"/>
              <a:ext cx="97560" cy="180360"/>
            </a:xfrm>
            <a:custGeom>
              <a:avLst/>
              <a:gdLst/>
              <a:ahLst/>
              <a:cxnLst/>
              <a:rect l="l" t="t" r="r" b="b"/>
              <a:pathLst>
                <a:path w="8894" h="1638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4" name="CustomShape 13"/>
            <p:cNvSpPr/>
            <p:nvPr/>
          </p:nvSpPr>
          <p:spPr>
            <a:xfrm rot="21540000">
              <a:off x="8271720" y="4502880"/>
              <a:ext cx="165600" cy="136800"/>
            </a:xfrm>
            <a:custGeom>
              <a:avLst/>
              <a:gdLst/>
              <a:ahLst/>
              <a:cxnLst/>
              <a:rect l="l" t="t" r="r" b="b"/>
              <a:pathLst>
                <a:path w="15058" h="1245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5" name="CustomShape 14"/>
            <p:cNvSpPr/>
            <p:nvPr/>
          </p:nvSpPr>
          <p:spPr>
            <a:xfrm rot="21535800">
              <a:off x="8201160" y="4352760"/>
              <a:ext cx="96120" cy="177840"/>
            </a:xfrm>
            <a:custGeom>
              <a:avLst/>
              <a:gdLst/>
              <a:ahLst/>
              <a:cxnLst/>
              <a:rect l="l" t="t" r="r" b="b"/>
              <a:pathLst>
                <a:path w="8752" h="16136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6" name="CustomShape 15"/>
            <p:cNvSpPr/>
            <p:nvPr/>
          </p:nvSpPr>
          <p:spPr>
            <a:xfrm rot="21535200">
              <a:off x="8249760" y="4048200"/>
              <a:ext cx="76320" cy="150120"/>
            </a:xfrm>
            <a:custGeom>
              <a:avLst/>
              <a:gdLst/>
              <a:ahLst/>
              <a:cxnLst/>
              <a:rect l="l" t="t" r="r" b="b"/>
              <a:pathLst>
                <a:path w="6985" h="13658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7" name="CustomShape 16"/>
            <p:cNvSpPr/>
            <p:nvPr/>
          </p:nvSpPr>
          <p:spPr>
            <a:xfrm rot="21532800">
              <a:off x="8240760" y="3812760"/>
              <a:ext cx="73800" cy="114480"/>
            </a:xfrm>
            <a:custGeom>
              <a:avLst/>
              <a:gdLst/>
              <a:ahLst/>
              <a:cxnLst/>
              <a:rect l="l" t="t" r="r" b="b"/>
              <a:pathLst>
                <a:path w="6739" h="10432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8" name="CustomShape 17"/>
            <p:cNvSpPr/>
            <p:nvPr/>
          </p:nvSpPr>
          <p:spPr>
            <a:xfrm rot="21531000">
              <a:off x="8240040" y="3508200"/>
              <a:ext cx="70920" cy="142200"/>
            </a:xfrm>
            <a:custGeom>
              <a:avLst/>
              <a:gdLst/>
              <a:ahLst/>
              <a:cxnLst/>
              <a:rect l="l" t="t" r="r" b="b"/>
              <a:pathLst>
                <a:path w="6482" h="12933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9" name="CustomShape 18"/>
            <p:cNvSpPr/>
            <p:nvPr/>
          </p:nvSpPr>
          <p:spPr>
            <a:xfrm rot="21540000">
              <a:off x="8766360" y="4074120"/>
              <a:ext cx="164880" cy="380160"/>
            </a:xfrm>
            <a:custGeom>
              <a:avLst/>
              <a:gdLst/>
              <a:ahLst/>
              <a:cxnLst/>
              <a:rect l="l" t="t" r="r" b="b"/>
              <a:pathLst>
                <a:path w="14987" h="34458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" name="CustomShape 19"/>
            <p:cNvSpPr/>
            <p:nvPr/>
          </p:nvSpPr>
          <p:spPr>
            <a:xfrm rot="21523800">
              <a:off x="8219880" y="3139920"/>
              <a:ext cx="64800" cy="130320"/>
            </a:xfrm>
            <a:custGeom>
              <a:avLst/>
              <a:gdLst/>
              <a:ahLst/>
              <a:cxnLst/>
              <a:rect l="l" t="t" r="r" b="b"/>
              <a:pathLst>
                <a:path w="5922" h="11855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" name="CustomShape 20"/>
            <p:cNvSpPr/>
            <p:nvPr/>
          </p:nvSpPr>
          <p:spPr>
            <a:xfrm rot="21535200">
              <a:off x="8268120" y="3199680"/>
              <a:ext cx="114120" cy="89280"/>
            </a:xfrm>
            <a:custGeom>
              <a:avLst/>
              <a:gdLst/>
              <a:ahLst/>
              <a:cxnLst/>
              <a:rect l="l" t="t" r="r" b="b"/>
              <a:pathLst>
                <a:path w="10389" h="8126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2" name="CustomShape 21"/>
            <p:cNvSpPr/>
            <p:nvPr/>
          </p:nvSpPr>
          <p:spPr>
            <a:xfrm rot="21537000">
              <a:off x="8352360" y="3167280"/>
              <a:ext cx="59040" cy="64080"/>
            </a:xfrm>
            <a:custGeom>
              <a:avLst/>
              <a:gdLst/>
              <a:ahLst/>
              <a:cxnLst/>
              <a:rect l="l" t="t" r="r" b="b"/>
              <a:pathLst>
                <a:path w="5415" h="5867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3" name="CustomShape 22"/>
            <p:cNvSpPr/>
            <p:nvPr/>
          </p:nvSpPr>
          <p:spPr>
            <a:xfrm rot="21556200">
              <a:off x="8245080" y="3096000"/>
              <a:ext cx="56880" cy="68400"/>
            </a:xfrm>
            <a:custGeom>
              <a:avLst/>
              <a:gdLst/>
              <a:ahLst/>
              <a:cxnLst/>
              <a:rect l="l" t="t" r="r" b="b"/>
              <a:pathLst>
                <a:path w="5195" h="6243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4" name="CustomShape 23"/>
            <p:cNvSpPr/>
            <p:nvPr/>
          </p:nvSpPr>
          <p:spPr>
            <a:xfrm rot="21538200">
              <a:off x="8112240" y="3170880"/>
              <a:ext cx="120240" cy="117000"/>
            </a:xfrm>
            <a:custGeom>
              <a:avLst/>
              <a:gdLst/>
              <a:ahLst/>
              <a:cxnLst/>
              <a:rect l="l" t="t" r="r" b="b"/>
              <a:pathLst>
                <a:path w="10941" h="10636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5" name="CustomShape 24"/>
            <p:cNvSpPr/>
            <p:nvPr/>
          </p:nvSpPr>
          <p:spPr>
            <a:xfrm rot="21541800">
              <a:off x="8208720" y="3254400"/>
              <a:ext cx="191520" cy="146160"/>
            </a:xfrm>
            <a:custGeom>
              <a:avLst/>
              <a:gdLst/>
              <a:ahLst/>
              <a:cxnLst/>
              <a:rect l="l" t="t" r="r" b="b"/>
              <a:pathLst>
                <a:path w="17392" h="13287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6" name="CustomShape 25"/>
            <p:cNvSpPr/>
            <p:nvPr/>
          </p:nvSpPr>
          <p:spPr>
            <a:xfrm rot="21535800">
              <a:off x="7918560" y="3265920"/>
              <a:ext cx="387000" cy="377640"/>
            </a:xfrm>
            <a:custGeom>
              <a:avLst/>
              <a:gdLst/>
              <a:ahLst/>
              <a:cxnLst/>
              <a:rect l="l" t="t" r="r" b="b"/>
              <a:pathLst>
                <a:path w="35074" h="34215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7" name="CustomShape 26"/>
            <p:cNvSpPr/>
            <p:nvPr/>
          </p:nvSpPr>
          <p:spPr>
            <a:xfrm rot="21537600">
              <a:off x="7964640" y="3398400"/>
              <a:ext cx="197640" cy="200880"/>
            </a:xfrm>
            <a:custGeom>
              <a:avLst/>
              <a:gdLst/>
              <a:ahLst/>
              <a:cxnLst/>
              <a:rect l="l" t="t" r="r" b="b"/>
              <a:pathLst>
                <a:path w="17933" h="18241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8" name="CustomShape 27"/>
            <p:cNvSpPr/>
            <p:nvPr/>
          </p:nvSpPr>
          <p:spPr>
            <a:xfrm rot="21525600">
              <a:off x="8195040" y="3351960"/>
              <a:ext cx="50040" cy="52200"/>
            </a:xfrm>
            <a:custGeom>
              <a:avLst/>
              <a:gdLst/>
              <a:ahLst/>
              <a:cxnLst/>
              <a:rect l="l" t="t" r="r" b="b"/>
              <a:pathLst>
                <a:path w="4591" h="4789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9" name="CustomShape 28"/>
            <p:cNvSpPr/>
            <p:nvPr/>
          </p:nvSpPr>
          <p:spPr>
            <a:xfrm rot="21525600">
              <a:off x="8122320" y="3304440"/>
              <a:ext cx="50040" cy="52200"/>
            </a:xfrm>
            <a:custGeom>
              <a:avLst/>
              <a:gdLst/>
              <a:ahLst/>
              <a:cxnLst/>
              <a:rect l="l" t="t" r="r" b="b"/>
              <a:pathLst>
                <a:path w="4591" h="4789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0" name="CustomShape 29"/>
            <p:cNvSpPr/>
            <p:nvPr/>
          </p:nvSpPr>
          <p:spPr>
            <a:xfrm rot="21549600">
              <a:off x="7992720" y="3472200"/>
              <a:ext cx="49320" cy="47160"/>
            </a:xfrm>
            <a:custGeom>
              <a:avLst/>
              <a:gdLst/>
              <a:ahLst/>
              <a:cxnLst/>
              <a:rect l="l" t="t" r="r" b="b"/>
              <a:pathLst>
                <a:path w="4513" h="4326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1" name="CustomShape 30"/>
            <p:cNvSpPr/>
            <p:nvPr/>
          </p:nvSpPr>
          <p:spPr>
            <a:xfrm rot="21549600">
              <a:off x="8033400" y="3504960"/>
              <a:ext cx="49320" cy="47160"/>
            </a:xfrm>
            <a:custGeom>
              <a:avLst/>
              <a:gdLst/>
              <a:ahLst/>
              <a:cxnLst/>
              <a:rect l="l" t="t" r="r" b="b"/>
              <a:pathLst>
                <a:path w="4513" h="4327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82" name="Group 31"/>
          <p:cNvGrpSpPr/>
          <p:nvPr/>
        </p:nvGrpSpPr>
        <p:grpSpPr>
          <a:xfrm>
            <a:off x="7776000" y="1728000"/>
            <a:ext cx="563400" cy="526680"/>
            <a:chOff x="7776000" y="1728000"/>
            <a:chExt cx="563400" cy="526680"/>
          </a:xfrm>
        </p:grpSpPr>
        <p:sp>
          <p:nvSpPr>
            <p:cNvPr id="1283" name="CustomShape 32"/>
            <p:cNvSpPr/>
            <p:nvPr/>
          </p:nvSpPr>
          <p:spPr>
            <a:xfrm>
              <a:off x="7776000" y="1755360"/>
              <a:ext cx="563400" cy="497160"/>
            </a:xfrm>
            <a:custGeom>
              <a:avLst/>
              <a:gdLst/>
              <a:ahLst/>
              <a:cxnLst/>
              <a:rect l="l" t="t" r="r" b="b"/>
              <a:pathLst>
                <a:path w="52158" h="46039">
                  <a:moveTo>
                    <a:pt x="37021" y="1"/>
                  </a:moveTo>
                  <a:cubicBezTo>
                    <a:pt x="36726" y="224"/>
                    <a:pt x="35466" y="298"/>
                    <a:pt x="33929" y="298"/>
                  </a:cubicBezTo>
                  <a:cubicBezTo>
                    <a:pt x="30926" y="298"/>
                    <a:pt x="26865" y="16"/>
                    <a:pt x="26865" y="16"/>
                  </a:cubicBezTo>
                  <a:cubicBezTo>
                    <a:pt x="26865" y="16"/>
                    <a:pt x="24812" y="2982"/>
                    <a:pt x="25065" y="6932"/>
                  </a:cubicBezTo>
                  <a:cubicBezTo>
                    <a:pt x="25295" y="10513"/>
                    <a:pt x="26409" y="17540"/>
                    <a:pt x="24345" y="17540"/>
                  </a:cubicBezTo>
                  <a:cubicBezTo>
                    <a:pt x="24132" y="17540"/>
                    <a:pt x="23885" y="17465"/>
                    <a:pt x="23600" y="17304"/>
                  </a:cubicBezTo>
                  <a:cubicBezTo>
                    <a:pt x="20553" y="15581"/>
                    <a:pt x="23574" y="845"/>
                    <a:pt x="23574" y="845"/>
                  </a:cubicBezTo>
                  <a:lnTo>
                    <a:pt x="23574" y="845"/>
                  </a:lnTo>
                  <a:cubicBezTo>
                    <a:pt x="23574" y="845"/>
                    <a:pt x="20038" y="2085"/>
                    <a:pt x="17416" y="4146"/>
                  </a:cubicBezTo>
                  <a:cubicBezTo>
                    <a:pt x="14796" y="6207"/>
                    <a:pt x="14367" y="6784"/>
                    <a:pt x="14752" y="11475"/>
                  </a:cubicBezTo>
                  <a:cubicBezTo>
                    <a:pt x="15137" y="16165"/>
                    <a:pt x="22041" y="20598"/>
                    <a:pt x="22128" y="23231"/>
                  </a:cubicBezTo>
                  <a:cubicBezTo>
                    <a:pt x="22162" y="24270"/>
                    <a:pt x="21338" y="24938"/>
                    <a:pt x="20232" y="24938"/>
                  </a:cubicBezTo>
                  <a:cubicBezTo>
                    <a:pt x="18533" y="24938"/>
                    <a:pt x="16170" y="23362"/>
                    <a:pt x="15228" y="19127"/>
                  </a:cubicBezTo>
                  <a:cubicBezTo>
                    <a:pt x="13672" y="12135"/>
                    <a:pt x="10746" y="7860"/>
                    <a:pt x="10746" y="7860"/>
                  </a:cubicBezTo>
                  <a:cubicBezTo>
                    <a:pt x="10746" y="7860"/>
                    <a:pt x="7301" y="14284"/>
                    <a:pt x="5741" y="16673"/>
                  </a:cubicBezTo>
                  <a:cubicBezTo>
                    <a:pt x="4181" y="19062"/>
                    <a:pt x="6405" y="20869"/>
                    <a:pt x="9522" y="22922"/>
                  </a:cubicBezTo>
                  <a:cubicBezTo>
                    <a:pt x="12639" y="24975"/>
                    <a:pt x="15883" y="29825"/>
                    <a:pt x="12039" y="29977"/>
                  </a:cubicBezTo>
                  <a:cubicBezTo>
                    <a:pt x="12013" y="29978"/>
                    <a:pt x="11987" y="29979"/>
                    <a:pt x="11961" y="29979"/>
                  </a:cubicBezTo>
                  <a:cubicBezTo>
                    <a:pt x="8144" y="29979"/>
                    <a:pt x="4427" y="18898"/>
                    <a:pt x="4427" y="18897"/>
                  </a:cubicBezTo>
                  <a:lnTo>
                    <a:pt x="4427" y="18897"/>
                  </a:lnTo>
                  <a:cubicBezTo>
                    <a:pt x="4427" y="18898"/>
                    <a:pt x="1" y="29849"/>
                    <a:pt x="6098" y="34943"/>
                  </a:cubicBezTo>
                  <a:cubicBezTo>
                    <a:pt x="8300" y="36781"/>
                    <a:pt x="10693" y="37369"/>
                    <a:pt x="12852" y="37369"/>
                  </a:cubicBezTo>
                  <a:cubicBezTo>
                    <a:pt x="16672" y="37369"/>
                    <a:pt x="19760" y="35529"/>
                    <a:pt x="19760" y="35529"/>
                  </a:cubicBezTo>
                  <a:cubicBezTo>
                    <a:pt x="19760" y="35529"/>
                    <a:pt x="20511" y="42326"/>
                    <a:pt x="29252" y="45358"/>
                  </a:cubicBezTo>
                  <a:cubicBezTo>
                    <a:pt x="30634" y="45837"/>
                    <a:pt x="31944" y="46039"/>
                    <a:pt x="33171" y="46039"/>
                  </a:cubicBezTo>
                  <a:cubicBezTo>
                    <a:pt x="39706" y="46039"/>
                    <a:pt x="43880" y="40316"/>
                    <a:pt x="43880" y="40316"/>
                  </a:cubicBezTo>
                  <a:lnTo>
                    <a:pt x="43880" y="40316"/>
                  </a:lnTo>
                  <a:cubicBezTo>
                    <a:pt x="43261" y="40386"/>
                    <a:pt x="42629" y="40419"/>
                    <a:pt x="41992" y="40419"/>
                  </a:cubicBezTo>
                  <a:cubicBezTo>
                    <a:pt x="35865" y="40419"/>
                    <a:pt x="29303" y="37385"/>
                    <a:pt x="29237" y="35895"/>
                  </a:cubicBezTo>
                  <a:cubicBezTo>
                    <a:pt x="29205" y="35169"/>
                    <a:pt x="29805" y="34779"/>
                    <a:pt x="30890" y="34779"/>
                  </a:cubicBezTo>
                  <a:cubicBezTo>
                    <a:pt x="32269" y="34779"/>
                    <a:pt x="34432" y="35410"/>
                    <a:pt x="37078" y="36787"/>
                  </a:cubicBezTo>
                  <a:cubicBezTo>
                    <a:pt x="40024" y="38321"/>
                    <a:pt x="42132" y="38610"/>
                    <a:pt x="43304" y="38610"/>
                  </a:cubicBezTo>
                  <a:cubicBezTo>
                    <a:pt x="44012" y="38610"/>
                    <a:pt x="44378" y="38504"/>
                    <a:pt x="44378" y="38504"/>
                  </a:cubicBezTo>
                  <a:cubicBezTo>
                    <a:pt x="47014" y="36772"/>
                    <a:pt x="48495" y="32820"/>
                    <a:pt x="48495" y="32820"/>
                  </a:cubicBezTo>
                  <a:lnTo>
                    <a:pt x="48495" y="32820"/>
                  </a:lnTo>
                  <a:cubicBezTo>
                    <a:pt x="46915" y="33383"/>
                    <a:pt x="44946" y="33607"/>
                    <a:pt x="42945" y="33607"/>
                  </a:cubicBezTo>
                  <a:cubicBezTo>
                    <a:pt x="38198" y="33607"/>
                    <a:pt x="33270" y="32346"/>
                    <a:pt x="32922" y="31362"/>
                  </a:cubicBezTo>
                  <a:cubicBezTo>
                    <a:pt x="32641" y="30573"/>
                    <a:pt x="33411" y="30097"/>
                    <a:pt x="35031" y="30097"/>
                  </a:cubicBezTo>
                  <a:cubicBezTo>
                    <a:pt x="36281" y="30097"/>
                    <a:pt x="38038" y="30380"/>
                    <a:pt x="40210" y="31022"/>
                  </a:cubicBezTo>
                  <a:cubicBezTo>
                    <a:pt x="41648" y="31447"/>
                    <a:pt x="43038" y="31598"/>
                    <a:pt x="44289" y="31598"/>
                  </a:cubicBezTo>
                  <a:cubicBezTo>
                    <a:pt x="47373" y="31598"/>
                    <a:pt x="49605" y="30677"/>
                    <a:pt x="49605" y="30677"/>
                  </a:cubicBezTo>
                  <a:cubicBezTo>
                    <a:pt x="48346" y="28212"/>
                    <a:pt x="50531" y="21871"/>
                    <a:pt x="50531" y="21871"/>
                  </a:cubicBezTo>
                  <a:lnTo>
                    <a:pt x="50531" y="21871"/>
                  </a:lnTo>
                  <a:cubicBezTo>
                    <a:pt x="48304" y="23923"/>
                    <a:pt x="43855" y="24847"/>
                    <a:pt x="40502" y="24847"/>
                  </a:cubicBezTo>
                  <a:cubicBezTo>
                    <a:pt x="38063" y="24847"/>
                    <a:pt x="36203" y="24358"/>
                    <a:pt x="36203" y="23456"/>
                  </a:cubicBezTo>
                  <a:cubicBezTo>
                    <a:pt x="36202" y="22049"/>
                    <a:pt x="37623" y="21743"/>
                    <a:pt x="40177" y="21743"/>
                  </a:cubicBezTo>
                  <a:cubicBezTo>
                    <a:pt x="41506" y="21743"/>
                    <a:pt x="43143" y="21826"/>
                    <a:pt x="45045" y="21880"/>
                  </a:cubicBezTo>
                  <a:cubicBezTo>
                    <a:pt x="45187" y="21884"/>
                    <a:pt x="45327" y="21886"/>
                    <a:pt x="45464" y="21886"/>
                  </a:cubicBezTo>
                  <a:cubicBezTo>
                    <a:pt x="50678" y="21886"/>
                    <a:pt x="52129" y="19070"/>
                    <a:pt x="52129" y="19070"/>
                  </a:cubicBezTo>
                  <a:cubicBezTo>
                    <a:pt x="52129" y="19070"/>
                    <a:pt x="52158" y="17671"/>
                    <a:pt x="50177" y="14383"/>
                  </a:cubicBezTo>
                  <a:cubicBezTo>
                    <a:pt x="48197" y="11094"/>
                    <a:pt x="50501" y="2366"/>
                    <a:pt x="50501" y="2366"/>
                  </a:cubicBezTo>
                  <a:cubicBezTo>
                    <a:pt x="50501" y="2366"/>
                    <a:pt x="45879" y="1962"/>
                    <a:pt x="43472" y="978"/>
                  </a:cubicBezTo>
                  <a:cubicBezTo>
                    <a:pt x="42843" y="722"/>
                    <a:pt x="42214" y="588"/>
                    <a:pt x="41621" y="588"/>
                  </a:cubicBezTo>
                  <a:cubicBezTo>
                    <a:pt x="39942" y="588"/>
                    <a:pt x="38562" y="1659"/>
                    <a:pt x="38357" y="4031"/>
                  </a:cubicBezTo>
                  <a:cubicBezTo>
                    <a:pt x="38123" y="6733"/>
                    <a:pt x="35984" y="9729"/>
                    <a:pt x="33789" y="9729"/>
                  </a:cubicBezTo>
                  <a:cubicBezTo>
                    <a:pt x="33377" y="9729"/>
                    <a:pt x="32962" y="9623"/>
                    <a:pt x="32558" y="9389"/>
                  </a:cubicBezTo>
                  <a:cubicBezTo>
                    <a:pt x="30005" y="7912"/>
                    <a:pt x="37021" y="1"/>
                    <a:pt x="3702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4" name="CustomShape 33"/>
            <p:cNvSpPr/>
            <p:nvPr/>
          </p:nvSpPr>
          <p:spPr>
            <a:xfrm>
              <a:off x="7931520" y="1755360"/>
              <a:ext cx="240120" cy="225000"/>
            </a:xfrm>
            <a:custGeom>
              <a:avLst/>
              <a:gdLst/>
              <a:ahLst/>
              <a:cxnLst/>
              <a:rect l="l" t="t" r="r" b="b"/>
              <a:pathLst>
                <a:path w="22278" h="20858">
                  <a:moveTo>
                    <a:pt x="12499" y="0"/>
                  </a:moveTo>
                  <a:cubicBezTo>
                    <a:pt x="12499" y="0"/>
                    <a:pt x="10446" y="2966"/>
                    <a:pt x="10700" y="6915"/>
                  </a:cubicBezTo>
                  <a:cubicBezTo>
                    <a:pt x="10929" y="10496"/>
                    <a:pt x="12043" y="17523"/>
                    <a:pt x="9980" y="17523"/>
                  </a:cubicBezTo>
                  <a:cubicBezTo>
                    <a:pt x="9767" y="17523"/>
                    <a:pt x="9520" y="17448"/>
                    <a:pt x="9235" y="17287"/>
                  </a:cubicBezTo>
                  <a:cubicBezTo>
                    <a:pt x="6187" y="15564"/>
                    <a:pt x="9209" y="829"/>
                    <a:pt x="9209" y="829"/>
                  </a:cubicBezTo>
                  <a:lnTo>
                    <a:pt x="9209" y="829"/>
                  </a:lnTo>
                  <a:cubicBezTo>
                    <a:pt x="9209" y="829"/>
                    <a:pt x="5672" y="2068"/>
                    <a:pt x="3050" y="4130"/>
                  </a:cubicBezTo>
                  <a:cubicBezTo>
                    <a:pt x="429" y="6192"/>
                    <a:pt x="1" y="6768"/>
                    <a:pt x="386" y="11458"/>
                  </a:cubicBezTo>
                  <a:cubicBezTo>
                    <a:pt x="396" y="11579"/>
                    <a:pt x="413" y="11699"/>
                    <a:pt x="432" y="11819"/>
                  </a:cubicBezTo>
                  <a:cubicBezTo>
                    <a:pt x="863" y="12734"/>
                    <a:pt x="1331" y="13653"/>
                    <a:pt x="1845" y="14568"/>
                  </a:cubicBezTo>
                  <a:cubicBezTo>
                    <a:pt x="4848" y="19927"/>
                    <a:pt x="8608" y="20857"/>
                    <a:pt x="10859" y="20857"/>
                  </a:cubicBezTo>
                  <a:cubicBezTo>
                    <a:pt x="12056" y="20857"/>
                    <a:pt x="12826" y="20594"/>
                    <a:pt x="12826" y="20594"/>
                  </a:cubicBezTo>
                  <a:lnTo>
                    <a:pt x="20473" y="12221"/>
                  </a:lnTo>
                  <a:cubicBezTo>
                    <a:pt x="20076" y="11426"/>
                    <a:pt x="19805" y="10577"/>
                    <a:pt x="19666" y="9701"/>
                  </a:cubicBezTo>
                  <a:cubicBezTo>
                    <a:pt x="19585" y="9709"/>
                    <a:pt x="19505" y="9713"/>
                    <a:pt x="19425" y="9713"/>
                  </a:cubicBezTo>
                  <a:cubicBezTo>
                    <a:pt x="19012" y="9713"/>
                    <a:pt x="18597" y="9607"/>
                    <a:pt x="18193" y="9373"/>
                  </a:cubicBezTo>
                  <a:cubicBezTo>
                    <a:pt x="16274" y="8263"/>
                    <a:pt x="19754" y="3526"/>
                    <a:pt x="21606" y="1235"/>
                  </a:cubicBezTo>
                  <a:cubicBezTo>
                    <a:pt x="21836" y="826"/>
                    <a:pt x="22063" y="453"/>
                    <a:pt x="22278" y="121"/>
                  </a:cubicBezTo>
                  <a:lnTo>
                    <a:pt x="22278" y="121"/>
                  </a:lnTo>
                  <a:cubicBezTo>
                    <a:pt x="21730" y="239"/>
                    <a:pt x="20722" y="281"/>
                    <a:pt x="19554" y="281"/>
                  </a:cubicBezTo>
                  <a:cubicBezTo>
                    <a:pt x="16553" y="281"/>
                    <a:pt x="12499" y="0"/>
                    <a:pt x="124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5" name="CustomShape 34"/>
            <p:cNvSpPr/>
            <p:nvPr/>
          </p:nvSpPr>
          <p:spPr>
            <a:xfrm>
              <a:off x="7975080" y="1971000"/>
              <a:ext cx="346680" cy="281160"/>
            </a:xfrm>
            <a:custGeom>
              <a:avLst/>
              <a:gdLst/>
              <a:ahLst/>
              <a:cxnLst/>
              <a:rect l="l" t="t" r="r" b="b"/>
              <a:pathLst>
                <a:path w="32129" h="26081">
                  <a:moveTo>
                    <a:pt x="9599" y="0"/>
                  </a:moveTo>
                  <a:lnTo>
                    <a:pt x="9599" y="0"/>
                  </a:lnTo>
                  <a:cubicBezTo>
                    <a:pt x="3921" y="4914"/>
                    <a:pt x="1" y="16230"/>
                    <a:pt x="1" y="16230"/>
                  </a:cubicBezTo>
                  <a:cubicBezTo>
                    <a:pt x="850" y="15873"/>
                    <a:pt x="1357" y="15574"/>
                    <a:pt x="1357" y="15574"/>
                  </a:cubicBezTo>
                  <a:cubicBezTo>
                    <a:pt x="1357" y="15574"/>
                    <a:pt x="1523" y="17073"/>
                    <a:pt x="2604" y="18977"/>
                  </a:cubicBezTo>
                  <a:lnTo>
                    <a:pt x="6829" y="23435"/>
                  </a:lnTo>
                  <a:lnTo>
                    <a:pt x="6840" y="23443"/>
                  </a:lnTo>
                  <a:lnTo>
                    <a:pt x="14804" y="26080"/>
                  </a:lnTo>
                  <a:cubicBezTo>
                    <a:pt x="21318" y="26058"/>
                    <a:pt x="25477" y="20359"/>
                    <a:pt x="25477" y="20359"/>
                  </a:cubicBezTo>
                  <a:lnTo>
                    <a:pt x="25477" y="20359"/>
                  </a:lnTo>
                  <a:cubicBezTo>
                    <a:pt x="24858" y="20429"/>
                    <a:pt x="24226" y="20462"/>
                    <a:pt x="23589" y="20462"/>
                  </a:cubicBezTo>
                  <a:cubicBezTo>
                    <a:pt x="17462" y="20462"/>
                    <a:pt x="10900" y="17428"/>
                    <a:pt x="10834" y="15938"/>
                  </a:cubicBezTo>
                  <a:cubicBezTo>
                    <a:pt x="10802" y="15212"/>
                    <a:pt x="11402" y="14822"/>
                    <a:pt x="12487" y="14822"/>
                  </a:cubicBezTo>
                  <a:cubicBezTo>
                    <a:pt x="13866" y="14822"/>
                    <a:pt x="16029" y="15453"/>
                    <a:pt x="18675" y="16830"/>
                  </a:cubicBezTo>
                  <a:cubicBezTo>
                    <a:pt x="21621" y="18364"/>
                    <a:pt x="23729" y="18653"/>
                    <a:pt x="24901" y="18653"/>
                  </a:cubicBezTo>
                  <a:cubicBezTo>
                    <a:pt x="25609" y="18653"/>
                    <a:pt x="25975" y="18547"/>
                    <a:pt x="25975" y="18547"/>
                  </a:cubicBezTo>
                  <a:cubicBezTo>
                    <a:pt x="28611" y="16815"/>
                    <a:pt x="30092" y="12863"/>
                    <a:pt x="30092" y="12863"/>
                  </a:cubicBezTo>
                  <a:lnTo>
                    <a:pt x="30092" y="12863"/>
                  </a:lnTo>
                  <a:cubicBezTo>
                    <a:pt x="28512" y="13426"/>
                    <a:pt x="26543" y="13650"/>
                    <a:pt x="24542" y="13650"/>
                  </a:cubicBezTo>
                  <a:cubicBezTo>
                    <a:pt x="19795" y="13650"/>
                    <a:pt x="14867" y="12389"/>
                    <a:pt x="14519" y="11405"/>
                  </a:cubicBezTo>
                  <a:cubicBezTo>
                    <a:pt x="14238" y="10616"/>
                    <a:pt x="15008" y="10139"/>
                    <a:pt x="16629" y="10139"/>
                  </a:cubicBezTo>
                  <a:cubicBezTo>
                    <a:pt x="17879" y="10139"/>
                    <a:pt x="19635" y="10423"/>
                    <a:pt x="21807" y="11065"/>
                  </a:cubicBezTo>
                  <a:cubicBezTo>
                    <a:pt x="23245" y="11490"/>
                    <a:pt x="24635" y="11641"/>
                    <a:pt x="25886" y="11641"/>
                  </a:cubicBezTo>
                  <a:cubicBezTo>
                    <a:pt x="28970" y="11641"/>
                    <a:pt x="31202" y="10720"/>
                    <a:pt x="31202" y="10720"/>
                  </a:cubicBezTo>
                  <a:cubicBezTo>
                    <a:pt x="29942" y="8253"/>
                    <a:pt x="32128" y="1914"/>
                    <a:pt x="32128" y="1914"/>
                  </a:cubicBezTo>
                  <a:lnTo>
                    <a:pt x="32128" y="1914"/>
                  </a:lnTo>
                  <a:cubicBezTo>
                    <a:pt x="31558" y="2439"/>
                    <a:pt x="30840" y="2888"/>
                    <a:pt x="30034" y="3270"/>
                  </a:cubicBezTo>
                  <a:cubicBezTo>
                    <a:pt x="26161" y="6258"/>
                    <a:pt x="21642" y="7184"/>
                    <a:pt x="17842" y="7184"/>
                  </a:cubicBezTo>
                  <a:cubicBezTo>
                    <a:pt x="14237" y="7184"/>
                    <a:pt x="11279" y="6350"/>
                    <a:pt x="10138" y="5653"/>
                  </a:cubicBezTo>
                  <a:cubicBezTo>
                    <a:pt x="7758" y="4199"/>
                    <a:pt x="9599" y="0"/>
                    <a:pt x="95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6" name="CustomShape 35"/>
            <p:cNvSpPr/>
            <p:nvPr/>
          </p:nvSpPr>
          <p:spPr>
            <a:xfrm>
              <a:off x="7785720" y="1728000"/>
              <a:ext cx="550440" cy="526680"/>
            </a:xfrm>
            <a:custGeom>
              <a:avLst/>
              <a:gdLst/>
              <a:ahLst/>
              <a:cxnLst/>
              <a:rect l="l" t="t" r="r" b="b"/>
              <a:pathLst>
                <a:path w="50956" h="48760">
                  <a:moveTo>
                    <a:pt x="47582" y="22561"/>
                  </a:moveTo>
                  <a:cubicBezTo>
                    <a:pt x="45309" y="24154"/>
                    <a:pt x="41545" y="24839"/>
                    <a:pt x="38688" y="24839"/>
                  </a:cubicBezTo>
                  <a:cubicBezTo>
                    <a:pt x="37295" y="24839"/>
                    <a:pt x="36118" y="24676"/>
                    <a:pt x="35435" y="24377"/>
                  </a:cubicBezTo>
                  <a:cubicBezTo>
                    <a:pt x="35132" y="24244"/>
                    <a:pt x="35036" y="24129"/>
                    <a:pt x="35027" y="24109"/>
                  </a:cubicBezTo>
                  <a:cubicBezTo>
                    <a:pt x="35027" y="23802"/>
                    <a:pt x="35124" y="23668"/>
                    <a:pt x="35211" y="23585"/>
                  </a:cubicBezTo>
                  <a:cubicBezTo>
                    <a:pt x="35637" y="23173"/>
                    <a:pt x="36772" y="23061"/>
                    <a:pt x="38331" y="23061"/>
                  </a:cubicBezTo>
                  <a:cubicBezTo>
                    <a:pt x="39201" y="23061"/>
                    <a:pt x="40204" y="23095"/>
                    <a:pt x="41288" y="23133"/>
                  </a:cubicBezTo>
                  <a:cubicBezTo>
                    <a:pt x="41886" y="23154"/>
                    <a:pt x="42520" y="23178"/>
                    <a:pt x="43186" y="23196"/>
                  </a:cubicBezTo>
                  <a:cubicBezTo>
                    <a:pt x="43339" y="23200"/>
                    <a:pt x="43490" y="23202"/>
                    <a:pt x="43638" y="23202"/>
                  </a:cubicBezTo>
                  <a:cubicBezTo>
                    <a:pt x="45277" y="23202"/>
                    <a:pt x="46567" y="22938"/>
                    <a:pt x="47582" y="22561"/>
                  </a:cubicBezTo>
                  <a:close/>
                  <a:moveTo>
                    <a:pt x="4068" y="21625"/>
                  </a:moveTo>
                  <a:cubicBezTo>
                    <a:pt x="5007" y="22609"/>
                    <a:pt x="6276" y="23445"/>
                    <a:pt x="7316" y="24130"/>
                  </a:cubicBezTo>
                  <a:cubicBezTo>
                    <a:pt x="9743" y="25728"/>
                    <a:pt x="11542" y="28452"/>
                    <a:pt x="11257" y="29477"/>
                  </a:cubicBezTo>
                  <a:cubicBezTo>
                    <a:pt x="11174" y="29777"/>
                    <a:pt x="10809" y="29941"/>
                    <a:pt x="10174" y="29966"/>
                  </a:cubicBezTo>
                  <a:cubicBezTo>
                    <a:pt x="10159" y="29966"/>
                    <a:pt x="10143" y="29967"/>
                    <a:pt x="10128" y="29967"/>
                  </a:cubicBezTo>
                  <a:cubicBezTo>
                    <a:pt x="8138" y="29967"/>
                    <a:pt x="5643" y="25504"/>
                    <a:pt x="4068" y="21625"/>
                  </a:cubicBezTo>
                  <a:close/>
                  <a:moveTo>
                    <a:pt x="25380" y="1359"/>
                  </a:moveTo>
                  <a:cubicBezTo>
                    <a:pt x="26837" y="1456"/>
                    <a:pt x="29596" y="1616"/>
                    <a:pt x="31875" y="1616"/>
                  </a:cubicBezTo>
                  <a:cubicBezTo>
                    <a:pt x="32470" y="1616"/>
                    <a:pt x="33033" y="1605"/>
                    <a:pt x="33531" y="1579"/>
                  </a:cubicBezTo>
                  <a:lnTo>
                    <a:pt x="33531" y="1579"/>
                  </a:lnTo>
                  <a:cubicBezTo>
                    <a:pt x="31725" y="3809"/>
                    <a:pt x="29201" y="7346"/>
                    <a:pt x="29524" y="9342"/>
                  </a:cubicBezTo>
                  <a:cubicBezTo>
                    <a:pt x="29615" y="9902"/>
                    <a:pt x="29912" y="10343"/>
                    <a:pt x="30386" y="10617"/>
                  </a:cubicBezTo>
                  <a:cubicBezTo>
                    <a:pt x="30884" y="10905"/>
                    <a:pt x="31410" y="11049"/>
                    <a:pt x="31950" y="11049"/>
                  </a:cubicBezTo>
                  <a:cubicBezTo>
                    <a:pt x="32486" y="11049"/>
                    <a:pt x="33035" y="10907"/>
                    <a:pt x="33583" y="10622"/>
                  </a:cubicBezTo>
                  <a:cubicBezTo>
                    <a:pt x="35426" y="9663"/>
                    <a:pt x="36971" y="7135"/>
                    <a:pt x="37179" y="4741"/>
                  </a:cubicBezTo>
                  <a:cubicBezTo>
                    <a:pt x="37282" y="3555"/>
                    <a:pt x="37718" y="2695"/>
                    <a:pt x="38441" y="2254"/>
                  </a:cubicBezTo>
                  <a:cubicBezTo>
                    <a:pt x="38820" y="2022"/>
                    <a:pt x="39279" y="1906"/>
                    <a:pt x="39784" y="1906"/>
                  </a:cubicBezTo>
                  <a:cubicBezTo>
                    <a:pt x="40283" y="1906"/>
                    <a:pt x="40826" y="2019"/>
                    <a:pt x="41380" y="2246"/>
                  </a:cubicBezTo>
                  <a:cubicBezTo>
                    <a:pt x="43262" y="3015"/>
                    <a:pt x="46320" y="3433"/>
                    <a:pt x="47835" y="3602"/>
                  </a:cubicBezTo>
                  <a:cubicBezTo>
                    <a:pt x="47282" y="5979"/>
                    <a:pt x="46010" y="12457"/>
                    <a:pt x="47768" y="15377"/>
                  </a:cubicBezTo>
                  <a:cubicBezTo>
                    <a:pt x="49214" y="17778"/>
                    <a:pt x="49535" y="19097"/>
                    <a:pt x="49606" y="19559"/>
                  </a:cubicBezTo>
                  <a:cubicBezTo>
                    <a:pt x="49224" y="20101"/>
                    <a:pt x="47685" y="21874"/>
                    <a:pt x="43644" y="21874"/>
                  </a:cubicBezTo>
                  <a:cubicBezTo>
                    <a:pt x="43507" y="21874"/>
                    <a:pt x="43366" y="21872"/>
                    <a:pt x="43223" y="21867"/>
                  </a:cubicBezTo>
                  <a:cubicBezTo>
                    <a:pt x="42561" y="21848"/>
                    <a:pt x="41931" y="21826"/>
                    <a:pt x="41331" y="21805"/>
                  </a:cubicBezTo>
                  <a:cubicBezTo>
                    <a:pt x="40233" y="21766"/>
                    <a:pt x="39249" y="21732"/>
                    <a:pt x="38381" y="21732"/>
                  </a:cubicBezTo>
                  <a:cubicBezTo>
                    <a:pt x="36405" y="21732"/>
                    <a:pt x="35031" y="21911"/>
                    <a:pt x="34287" y="22629"/>
                  </a:cubicBezTo>
                  <a:cubicBezTo>
                    <a:pt x="33896" y="23007"/>
                    <a:pt x="33697" y="23506"/>
                    <a:pt x="33698" y="24110"/>
                  </a:cubicBezTo>
                  <a:cubicBezTo>
                    <a:pt x="33698" y="24546"/>
                    <a:pt x="33906" y="25158"/>
                    <a:pt x="34901" y="25595"/>
                  </a:cubicBezTo>
                  <a:cubicBezTo>
                    <a:pt x="35785" y="25982"/>
                    <a:pt x="37114" y="26172"/>
                    <a:pt x="38630" y="26172"/>
                  </a:cubicBezTo>
                  <a:cubicBezTo>
                    <a:pt x="41510" y="26172"/>
                    <a:pt x="45063" y="25486"/>
                    <a:pt x="47509" y="24155"/>
                  </a:cubicBezTo>
                  <a:lnTo>
                    <a:pt x="47509" y="24155"/>
                  </a:lnTo>
                  <a:cubicBezTo>
                    <a:pt x="46987" y="26108"/>
                    <a:pt x="46402" y="29022"/>
                    <a:pt x="46906" y="30922"/>
                  </a:cubicBezTo>
                  <a:cubicBezTo>
                    <a:pt x="46095" y="31170"/>
                    <a:pt x="44445" y="31579"/>
                    <a:pt x="42422" y="31579"/>
                  </a:cubicBezTo>
                  <a:cubicBezTo>
                    <a:pt x="41232" y="31579"/>
                    <a:pt x="39912" y="31437"/>
                    <a:pt x="38557" y="31037"/>
                  </a:cubicBezTo>
                  <a:cubicBezTo>
                    <a:pt x="36409" y="30402"/>
                    <a:pt x="34591" y="30082"/>
                    <a:pt x="33218" y="30082"/>
                  </a:cubicBezTo>
                  <a:cubicBezTo>
                    <a:pt x="32034" y="30082"/>
                    <a:pt x="31181" y="30319"/>
                    <a:pt x="30730" y="30795"/>
                  </a:cubicBezTo>
                  <a:cubicBezTo>
                    <a:pt x="30366" y="31178"/>
                    <a:pt x="30265" y="31704"/>
                    <a:pt x="30454" y="32236"/>
                  </a:cubicBezTo>
                  <a:cubicBezTo>
                    <a:pt x="30596" y="32637"/>
                    <a:pt x="30982" y="32976"/>
                    <a:pt x="31671" y="33304"/>
                  </a:cubicBezTo>
                  <a:cubicBezTo>
                    <a:pt x="33296" y="34076"/>
                    <a:pt x="37289" y="34912"/>
                    <a:pt x="41190" y="34912"/>
                  </a:cubicBezTo>
                  <a:cubicBezTo>
                    <a:pt x="42672" y="34912"/>
                    <a:pt x="44140" y="34791"/>
                    <a:pt x="45460" y="34500"/>
                  </a:cubicBezTo>
                  <a:lnTo>
                    <a:pt x="45460" y="34500"/>
                  </a:lnTo>
                  <a:cubicBezTo>
                    <a:pt x="44830" y="35744"/>
                    <a:pt x="43740" y="37523"/>
                    <a:pt x="42272" y="38535"/>
                  </a:cubicBezTo>
                  <a:cubicBezTo>
                    <a:pt x="42151" y="38557"/>
                    <a:pt x="41886" y="38593"/>
                    <a:pt x="41486" y="38593"/>
                  </a:cubicBezTo>
                  <a:cubicBezTo>
                    <a:pt x="40422" y="38593"/>
                    <a:pt x="38395" y="38335"/>
                    <a:pt x="35544" y="36851"/>
                  </a:cubicBezTo>
                  <a:cubicBezTo>
                    <a:pt x="32923" y="35486"/>
                    <a:pt x="30646" y="34768"/>
                    <a:pt x="29059" y="34768"/>
                  </a:cubicBezTo>
                  <a:cubicBezTo>
                    <a:pt x="28402" y="34768"/>
                    <a:pt x="27863" y="34891"/>
                    <a:pt x="27468" y="35143"/>
                  </a:cubicBezTo>
                  <a:cubicBezTo>
                    <a:pt x="26967" y="35462"/>
                    <a:pt x="26706" y="35971"/>
                    <a:pt x="26733" y="36577"/>
                  </a:cubicBezTo>
                  <a:cubicBezTo>
                    <a:pt x="26753" y="37047"/>
                    <a:pt x="27044" y="37515"/>
                    <a:pt x="27625" y="38010"/>
                  </a:cubicBezTo>
                  <a:cubicBezTo>
                    <a:pt x="29543" y="39648"/>
                    <a:pt x="35106" y="41733"/>
                    <a:pt x="40228" y="41733"/>
                  </a:cubicBezTo>
                  <a:cubicBezTo>
                    <a:pt x="40314" y="41733"/>
                    <a:pt x="40401" y="41733"/>
                    <a:pt x="40487" y="41732"/>
                  </a:cubicBezTo>
                  <a:lnTo>
                    <a:pt x="40487" y="41732"/>
                  </a:lnTo>
                  <a:cubicBezTo>
                    <a:pt x="38835" y="43420"/>
                    <a:pt x="35593" y="46023"/>
                    <a:pt x="31315" y="46023"/>
                  </a:cubicBezTo>
                  <a:cubicBezTo>
                    <a:pt x="30158" y="46023"/>
                    <a:pt x="28926" y="45833"/>
                    <a:pt x="27629" y="45383"/>
                  </a:cubicBezTo>
                  <a:cubicBezTo>
                    <a:pt x="20316" y="42847"/>
                    <a:pt x="18853" y="37482"/>
                    <a:pt x="18620" y="36331"/>
                  </a:cubicBezTo>
                  <a:cubicBezTo>
                    <a:pt x="22834" y="28760"/>
                    <a:pt x="29788" y="18701"/>
                    <a:pt x="40544" y="9492"/>
                  </a:cubicBezTo>
                  <a:cubicBezTo>
                    <a:pt x="40823" y="9252"/>
                    <a:pt x="40855" y="8832"/>
                    <a:pt x="40616" y="8554"/>
                  </a:cubicBezTo>
                  <a:cubicBezTo>
                    <a:pt x="40485" y="8400"/>
                    <a:pt x="40298" y="8321"/>
                    <a:pt x="40111" y="8321"/>
                  </a:cubicBezTo>
                  <a:cubicBezTo>
                    <a:pt x="39958" y="8321"/>
                    <a:pt x="39805" y="8374"/>
                    <a:pt x="39680" y="8481"/>
                  </a:cubicBezTo>
                  <a:cubicBezTo>
                    <a:pt x="28812" y="17787"/>
                    <a:pt x="21763" y="27979"/>
                    <a:pt x="17478" y="35668"/>
                  </a:cubicBezTo>
                  <a:cubicBezTo>
                    <a:pt x="16930" y="35966"/>
                    <a:pt x="14228" y="37337"/>
                    <a:pt x="11003" y="37337"/>
                  </a:cubicBezTo>
                  <a:cubicBezTo>
                    <a:pt x="8968" y="37337"/>
                    <a:pt x="6725" y="36792"/>
                    <a:pt x="4683" y="35086"/>
                  </a:cubicBezTo>
                  <a:cubicBezTo>
                    <a:pt x="3208" y="33854"/>
                    <a:pt x="130" y="30108"/>
                    <a:pt x="2622" y="21559"/>
                  </a:cubicBezTo>
                  <a:lnTo>
                    <a:pt x="2622" y="21559"/>
                  </a:lnTo>
                  <a:cubicBezTo>
                    <a:pt x="3056" y="22660"/>
                    <a:pt x="3650" y="24060"/>
                    <a:pt x="4359" y="25450"/>
                  </a:cubicBezTo>
                  <a:cubicBezTo>
                    <a:pt x="6337" y="29328"/>
                    <a:pt x="8267" y="31297"/>
                    <a:pt x="10118" y="31297"/>
                  </a:cubicBezTo>
                  <a:cubicBezTo>
                    <a:pt x="10154" y="31297"/>
                    <a:pt x="10190" y="31297"/>
                    <a:pt x="10225" y="31295"/>
                  </a:cubicBezTo>
                  <a:cubicBezTo>
                    <a:pt x="11902" y="31227"/>
                    <a:pt x="12394" y="30351"/>
                    <a:pt x="12538" y="29833"/>
                  </a:cubicBezTo>
                  <a:cubicBezTo>
                    <a:pt x="13122" y="27734"/>
                    <a:pt x="10253" y="24471"/>
                    <a:pt x="8048" y="23020"/>
                  </a:cubicBezTo>
                  <a:cubicBezTo>
                    <a:pt x="4258" y="20524"/>
                    <a:pt x="3418" y="19278"/>
                    <a:pt x="4457" y="17689"/>
                  </a:cubicBezTo>
                  <a:cubicBezTo>
                    <a:pt x="5644" y="15873"/>
                    <a:pt x="7836" y="11883"/>
                    <a:pt x="8942" y="9848"/>
                  </a:cubicBezTo>
                  <a:cubicBezTo>
                    <a:pt x="9871" y="11481"/>
                    <a:pt x="11653" y="15038"/>
                    <a:pt x="12739" y="19924"/>
                  </a:cubicBezTo>
                  <a:cubicBezTo>
                    <a:pt x="13722" y="24344"/>
                    <a:pt x="16263" y="26255"/>
                    <a:pt x="18380" y="26255"/>
                  </a:cubicBezTo>
                  <a:cubicBezTo>
                    <a:pt x="18523" y="26255"/>
                    <a:pt x="18663" y="26247"/>
                    <a:pt x="18801" y="26229"/>
                  </a:cubicBezTo>
                  <a:cubicBezTo>
                    <a:pt x="20128" y="26062"/>
                    <a:pt x="20994" y="25109"/>
                    <a:pt x="20952" y="23861"/>
                  </a:cubicBezTo>
                  <a:cubicBezTo>
                    <a:pt x="20907" y="22473"/>
                    <a:pt x="19509" y="20911"/>
                    <a:pt x="17892" y="19102"/>
                  </a:cubicBezTo>
                  <a:cubicBezTo>
                    <a:pt x="15962" y="16943"/>
                    <a:pt x="13775" y="14497"/>
                    <a:pt x="13574" y="12072"/>
                  </a:cubicBezTo>
                  <a:cubicBezTo>
                    <a:pt x="13200" y="7513"/>
                    <a:pt x="13625" y="7178"/>
                    <a:pt x="15988" y="5320"/>
                  </a:cubicBezTo>
                  <a:cubicBezTo>
                    <a:pt x="17596" y="4056"/>
                    <a:pt x="19574" y="3104"/>
                    <a:pt x="20851" y="2562"/>
                  </a:cubicBezTo>
                  <a:lnTo>
                    <a:pt x="20851" y="2562"/>
                  </a:lnTo>
                  <a:cubicBezTo>
                    <a:pt x="19988" y="7204"/>
                    <a:pt x="18570" y="16915"/>
                    <a:pt x="21433" y="18534"/>
                  </a:cubicBezTo>
                  <a:cubicBezTo>
                    <a:pt x="21851" y="18770"/>
                    <a:pt x="22209" y="18856"/>
                    <a:pt x="22509" y="18856"/>
                  </a:cubicBezTo>
                  <a:cubicBezTo>
                    <a:pt x="22842" y="18856"/>
                    <a:pt x="23103" y="18750"/>
                    <a:pt x="23293" y="18626"/>
                  </a:cubicBezTo>
                  <a:cubicBezTo>
                    <a:pt x="24703" y="17714"/>
                    <a:pt x="24518" y="14526"/>
                    <a:pt x="24076" y="9760"/>
                  </a:cubicBezTo>
                  <a:cubicBezTo>
                    <a:pt x="24001" y="8949"/>
                    <a:pt x="23930" y="8189"/>
                    <a:pt x="23888" y="7542"/>
                  </a:cubicBezTo>
                  <a:cubicBezTo>
                    <a:pt x="23700" y="4601"/>
                    <a:pt x="24887" y="2211"/>
                    <a:pt x="25380" y="1359"/>
                  </a:cubicBezTo>
                  <a:close/>
                  <a:moveTo>
                    <a:pt x="35169" y="0"/>
                  </a:moveTo>
                  <a:cubicBezTo>
                    <a:pt x="35043" y="0"/>
                    <a:pt x="34915" y="35"/>
                    <a:pt x="34802" y="107"/>
                  </a:cubicBezTo>
                  <a:cubicBezTo>
                    <a:pt x="34604" y="223"/>
                    <a:pt x="33625" y="288"/>
                    <a:pt x="32101" y="288"/>
                  </a:cubicBezTo>
                  <a:cubicBezTo>
                    <a:pt x="30358" y="288"/>
                    <a:pt x="27902" y="202"/>
                    <a:pt x="25085" y="7"/>
                  </a:cubicBezTo>
                  <a:cubicBezTo>
                    <a:pt x="25061" y="4"/>
                    <a:pt x="25036" y="3"/>
                    <a:pt x="25012" y="3"/>
                  </a:cubicBezTo>
                  <a:cubicBezTo>
                    <a:pt x="24802" y="3"/>
                    <a:pt x="24603" y="109"/>
                    <a:pt x="24478" y="291"/>
                  </a:cubicBezTo>
                  <a:cubicBezTo>
                    <a:pt x="24389" y="420"/>
                    <a:pt x="22297" y="3494"/>
                    <a:pt x="22561" y="7627"/>
                  </a:cubicBezTo>
                  <a:cubicBezTo>
                    <a:pt x="22603" y="8284"/>
                    <a:pt x="22675" y="9054"/>
                    <a:pt x="22753" y="9891"/>
                  </a:cubicBezTo>
                  <a:cubicBezTo>
                    <a:pt x="22966" y="12189"/>
                    <a:pt x="23409" y="16968"/>
                    <a:pt x="22570" y="17512"/>
                  </a:cubicBezTo>
                  <a:cubicBezTo>
                    <a:pt x="22555" y="17521"/>
                    <a:pt x="22532" y="17527"/>
                    <a:pt x="22501" y="17527"/>
                  </a:cubicBezTo>
                  <a:cubicBezTo>
                    <a:pt x="22420" y="17527"/>
                    <a:pt x="22283" y="17489"/>
                    <a:pt x="22087" y="17378"/>
                  </a:cubicBezTo>
                  <a:cubicBezTo>
                    <a:pt x="20465" y="16460"/>
                    <a:pt x="20979" y="8490"/>
                    <a:pt x="22385" y="1630"/>
                  </a:cubicBezTo>
                  <a:cubicBezTo>
                    <a:pt x="22473" y="1202"/>
                    <a:pt x="22137" y="832"/>
                    <a:pt x="21736" y="832"/>
                  </a:cubicBezTo>
                  <a:cubicBezTo>
                    <a:pt x="21664" y="832"/>
                    <a:pt x="21589" y="844"/>
                    <a:pt x="21515" y="870"/>
                  </a:cubicBezTo>
                  <a:cubicBezTo>
                    <a:pt x="21366" y="921"/>
                    <a:pt x="17856" y="2159"/>
                    <a:pt x="15165" y="4276"/>
                  </a:cubicBezTo>
                  <a:cubicBezTo>
                    <a:pt x="12322" y="6511"/>
                    <a:pt x="11847" y="7301"/>
                    <a:pt x="12249" y="12181"/>
                  </a:cubicBezTo>
                  <a:cubicBezTo>
                    <a:pt x="12485" y="15050"/>
                    <a:pt x="14831" y="17673"/>
                    <a:pt x="16901" y="19989"/>
                  </a:cubicBezTo>
                  <a:cubicBezTo>
                    <a:pt x="18225" y="21470"/>
                    <a:pt x="19594" y="23000"/>
                    <a:pt x="19623" y="23906"/>
                  </a:cubicBezTo>
                  <a:cubicBezTo>
                    <a:pt x="19650" y="24720"/>
                    <a:pt x="18872" y="24881"/>
                    <a:pt x="18633" y="24911"/>
                  </a:cubicBezTo>
                  <a:cubicBezTo>
                    <a:pt x="18555" y="24921"/>
                    <a:pt x="18474" y="24926"/>
                    <a:pt x="18391" y="24926"/>
                  </a:cubicBezTo>
                  <a:cubicBezTo>
                    <a:pt x="17026" y="24926"/>
                    <a:pt x="14912" y="23575"/>
                    <a:pt x="14036" y="19635"/>
                  </a:cubicBezTo>
                  <a:cubicBezTo>
                    <a:pt x="12472" y="12604"/>
                    <a:pt x="9577" y="8316"/>
                    <a:pt x="9455" y="8137"/>
                  </a:cubicBezTo>
                  <a:cubicBezTo>
                    <a:pt x="9322" y="7942"/>
                    <a:pt x="9114" y="7847"/>
                    <a:pt x="8908" y="7847"/>
                  </a:cubicBezTo>
                  <a:cubicBezTo>
                    <a:pt x="8676" y="7847"/>
                    <a:pt x="8445" y="7967"/>
                    <a:pt x="8320" y="8199"/>
                  </a:cubicBezTo>
                  <a:cubicBezTo>
                    <a:pt x="8287" y="8261"/>
                    <a:pt x="4871" y="14622"/>
                    <a:pt x="3344" y="16962"/>
                  </a:cubicBezTo>
                  <a:cubicBezTo>
                    <a:pt x="2899" y="17645"/>
                    <a:pt x="2716" y="18289"/>
                    <a:pt x="2727" y="18899"/>
                  </a:cubicBezTo>
                  <a:cubicBezTo>
                    <a:pt x="2691" y="18891"/>
                    <a:pt x="2656" y="18887"/>
                    <a:pt x="2620" y="18886"/>
                  </a:cubicBezTo>
                  <a:cubicBezTo>
                    <a:pt x="2605" y="18885"/>
                    <a:pt x="2590" y="18884"/>
                    <a:pt x="2575" y="18884"/>
                  </a:cubicBezTo>
                  <a:cubicBezTo>
                    <a:pt x="2316" y="18884"/>
                    <a:pt x="2074" y="19045"/>
                    <a:pt x="1971" y="19300"/>
                  </a:cubicBezTo>
                  <a:cubicBezTo>
                    <a:pt x="1924" y="19416"/>
                    <a:pt x="825" y="22160"/>
                    <a:pt x="475" y="25595"/>
                  </a:cubicBezTo>
                  <a:cubicBezTo>
                    <a:pt x="1" y="30240"/>
                    <a:pt x="1161" y="33875"/>
                    <a:pt x="3831" y="36105"/>
                  </a:cubicBezTo>
                  <a:cubicBezTo>
                    <a:pt x="6161" y="38051"/>
                    <a:pt x="8698" y="38672"/>
                    <a:pt x="10986" y="38672"/>
                  </a:cubicBezTo>
                  <a:cubicBezTo>
                    <a:pt x="13149" y="38672"/>
                    <a:pt x="15090" y="38118"/>
                    <a:pt x="16427" y="37602"/>
                  </a:cubicBezTo>
                  <a:lnTo>
                    <a:pt x="16427" y="37602"/>
                  </a:lnTo>
                  <a:cubicBezTo>
                    <a:pt x="13214" y="43693"/>
                    <a:pt x="11902" y="47801"/>
                    <a:pt x="11873" y="47894"/>
                  </a:cubicBezTo>
                  <a:cubicBezTo>
                    <a:pt x="11762" y="48246"/>
                    <a:pt x="11958" y="48621"/>
                    <a:pt x="12310" y="48730"/>
                  </a:cubicBezTo>
                  <a:cubicBezTo>
                    <a:pt x="12375" y="48750"/>
                    <a:pt x="12441" y="48760"/>
                    <a:pt x="12506" y="48760"/>
                  </a:cubicBezTo>
                  <a:cubicBezTo>
                    <a:pt x="12791" y="48760"/>
                    <a:pt x="13055" y="48575"/>
                    <a:pt x="13142" y="48288"/>
                  </a:cubicBezTo>
                  <a:cubicBezTo>
                    <a:pt x="13171" y="48197"/>
                    <a:pt x="14483" y="44084"/>
                    <a:pt x="17710" y="38001"/>
                  </a:cubicBezTo>
                  <a:cubicBezTo>
                    <a:pt x="18000" y="38807"/>
                    <a:pt x="18373" y="39579"/>
                    <a:pt x="18823" y="40308"/>
                  </a:cubicBezTo>
                  <a:cubicBezTo>
                    <a:pt x="20047" y="42296"/>
                    <a:pt x="22493" y="45008"/>
                    <a:pt x="27194" y="46639"/>
                  </a:cubicBezTo>
                  <a:cubicBezTo>
                    <a:pt x="28555" y="47111"/>
                    <a:pt x="29936" y="47349"/>
                    <a:pt x="31296" y="47349"/>
                  </a:cubicBezTo>
                  <a:lnTo>
                    <a:pt x="31299" y="47349"/>
                  </a:lnTo>
                  <a:cubicBezTo>
                    <a:pt x="38136" y="47349"/>
                    <a:pt x="42534" y="41419"/>
                    <a:pt x="42578" y="41360"/>
                  </a:cubicBezTo>
                  <a:cubicBezTo>
                    <a:pt x="42732" y="41146"/>
                    <a:pt x="42748" y="40861"/>
                    <a:pt x="42614" y="40634"/>
                  </a:cubicBezTo>
                  <a:cubicBezTo>
                    <a:pt x="42495" y="40428"/>
                    <a:pt x="42275" y="40303"/>
                    <a:pt x="42041" y="40303"/>
                  </a:cubicBezTo>
                  <a:cubicBezTo>
                    <a:pt x="42016" y="40303"/>
                    <a:pt x="41991" y="40305"/>
                    <a:pt x="41965" y="40308"/>
                  </a:cubicBezTo>
                  <a:cubicBezTo>
                    <a:pt x="41370" y="40376"/>
                    <a:pt x="40759" y="40408"/>
                    <a:pt x="40142" y="40408"/>
                  </a:cubicBezTo>
                  <a:cubicBezTo>
                    <a:pt x="35410" y="40408"/>
                    <a:pt x="30296" y="38541"/>
                    <a:pt x="28487" y="36998"/>
                  </a:cubicBezTo>
                  <a:cubicBezTo>
                    <a:pt x="28118" y="36683"/>
                    <a:pt x="28064" y="36516"/>
                    <a:pt x="28061" y="36516"/>
                  </a:cubicBezTo>
                  <a:cubicBezTo>
                    <a:pt x="28054" y="36371"/>
                    <a:pt x="28094" y="36320"/>
                    <a:pt x="28182" y="36264"/>
                  </a:cubicBezTo>
                  <a:cubicBezTo>
                    <a:pt x="28347" y="36159"/>
                    <a:pt x="28635" y="36094"/>
                    <a:pt x="29044" y="36094"/>
                  </a:cubicBezTo>
                  <a:cubicBezTo>
                    <a:pt x="30146" y="36094"/>
                    <a:pt x="32127" y="36569"/>
                    <a:pt x="34930" y="38029"/>
                  </a:cubicBezTo>
                  <a:cubicBezTo>
                    <a:pt x="37973" y="39613"/>
                    <a:pt x="40195" y="39924"/>
                    <a:pt x="41471" y="39924"/>
                  </a:cubicBezTo>
                  <a:cubicBezTo>
                    <a:pt x="42251" y="39924"/>
                    <a:pt x="42678" y="39807"/>
                    <a:pt x="42722" y="39794"/>
                  </a:cubicBezTo>
                  <a:cubicBezTo>
                    <a:pt x="42786" y="39777"/>
                    <a:pt x="42846" y="39749"/>
                    <a:pt x="42902" y="39712"/>
                  </a:cubicBezTo>
                  <a:cubicBezTo>
                    <a:pt x="45688" y="37882"/>
                    <a:pt x="47214" y="33875"/>
                    <a:pt x="47277" y="33704"/>
                  </a:cubicBezTo>
                  <a:cubicBezTo>
                    <a:pt x="47367" y="33462"/>
                    <a:pt x="47309" y="33189"/>
                    <a:pt x="47128" y="33005"/>
                  </a:cubicBezTo>
                  <a:cubicBezTo>
                    <a:pt x="47001" y="32876"/>
                    <a:pt x="46829" y="32806"/>
                    <a:pt x="46654" y="32806"/>
                  </a:cubicBezTo>
                  <a:cubicBezTo>
                    <a:pt x="46579" y="32806"/>
                    <a:pt x="46504" y="32819"/>
                    <a:pt x="46431" y="32845"/>
                  </a:cubicBezTo>
                  <a:cubicBezTo>
                    <a:pt x="44902" y="33391"/>
                    <a:pt x="43013" y="33606"/>
                    <a:pt x="41099" y="33606"/>
                  </a:cubicBezTo>
                  <a:cubicBezTo>
                    <a:pt x="37499" y="33606"/>
                    <a:pt x="33807" y="32847"/>
                    <a:pt x="32243" y="32102"/>
                  </a:cubicBezTo>
                  <a:cubicBezTo>
                    <a:pt x="31837" y="31910"/>
                    <a:pt x="31714" y="31786"/>
                    <a:pt x="31705" y="31786"/>
                  </a:cubicBezTo>
                  <a:cubicBezTo>
                    <a:pt x="31705" y="31786"/>
                    <a:pt x="31705" y="31786"/>
                    <a:pt x="31705" y="31786"/>
                  </a:cubicBezTo>
                  <a:cubicBezTo>
                    <a:pt x="31686" y="31732"/>
                    <a:pt x="31689" y="31710"/>
                    <a:pt x="31694" y="31709"/>
                  </a:cubicBezTo>
                  <a:cubicBezTo>
                    <a:pt x="31856" y="31538"/>
                    <a:pt x="32338" y="31406"/>
                    <a:pt x="33154" y="31406"/>
                  </a:cubicBezTo>
                  <a:cubicBezTo>
                    <a:pt x="34233" y="31406"/>
                    <a:pt x="35895" y="31636"/>
                    <a:pt x="38181" y="32312"/>
                  </a:cubicBezTo>
                  <a:cubicBezTo>
                    <a:pt x="39703" y="32761"/>
                    <a:pt x="41164" y="32921"/>
                    <a:pt x="42473" y="32921"/>
                  </a:cubicBezTo>
                  <a:cubicBezTo>
                    <a:pt x="45616" y="32921"/>
                    <a:pt x="47885" y="31999"/>
                    <a:pt x="48017" y="31944"/>
                  </a:cubicBezTo>
                  <a:cubicBezTo>
                    <a:pt x="48376" y="31796"/>
                    <a:pt x="48533" y="31373"/>
                    <a:pt x="48356" y="31028"/>
                  </a:cubicBezTo>
                  <a:cubicBezTo>
                    <a:pt x="47425" y="29204"/>
                    <a:pt x="48736" y="24427"/>
                    <a:pt x="49320" y="22739"/>
                  </a:cubicBezTo>
                  <a:cubicBezTo>
                    <a:pt x="49435" y="22405"/>
                    <a:pt x="49268" y="22040"/>
                    <a:pt x="48940" y="21906"/>
                  </a:cubicBezTo>
                  <a:cubicBezTo>
                    <a:pt x="50327" y="21061"/>
                    <a:pt x="50841" y="20101"/>
                    <a:pt x="50878" y="20027"/>
                  </a:cubicBezTo>
                  <a:cubicBezTo>
                    <a:pt x="50924" y="19937"/>
                    <a:pt x="50950" y="19837"/>
                    <a:pt x="50952" y="19735"/>
                  </a:cubicBezTo>
                  <a:cubicBezTo>
                    <a:pt x="50956" y="19572"/>
                    <a:pt x="50922" y="18041"/>
                    <a:pt x="48906" y="14692"/>
                  </a:cubicBezTo>
                  <a:cubicBezTo>
                    <a:pt x="47111" y="11712"/>
                    <a:pt x="49281" y="3274"/>
                    <a:pt x="49303" y="3189"/>
                  </a:cubicBezTo>
                  <a:cubicBezTo>
                    <a:pt x="49409" y="2789"/>
                    <a:pt x="49129" y="2392"/>
                    <a:pt x="48718" y="2357"/>
                  </a:cubicBezTo>
                  <a:cubicBezTo>
                    <a:pt x="48673" y="2353"/>
                    <a:pt x="44163" y="1948"/>
                    <a:pt x="41882" y="1016"/>
                  </a:cubicBezTo>
                  <a:cubicBezTo>
                    <a:pt x="41167" y="724"/>
                    <a:pt x="40454" y="578"/>
                    <a:pt x="39782" y="578"/>
                  </a:cubicBezTo>
                  <a:cubicBezTo>
                    <a:pt x="39033" y="578"/>
                    <a:pt x="38336" y="759"/>
                    <a:pt x="37747" y="1119"/>
                  </a:cubicBezTo>
                  <a:cubicBezTo>
                    <a:pt x="36981" y="1587"/>
                    <a:pt x="36031" y="2574"/>
                    <a:pt x="35854" y="4626"/>
                  </a:cubicBezTo>
                  <a:cubicBezTo>
                    <a:pt x="35685" y="6573"/>
                    <a:pt x="34418" y="8689"/>
                    <a:pt x="32969" y="9444"/>
                  </a:cubicBezTo>
                  <a:cubicBezTo>
                    <a:pt x="32614" y="9628"/>
                    <a:pt x="32277" y="9720"/>
                    <a:pt x="31952" y="9720"/>
                  </a:cubicBezTo>
                  <a:cubicBezTo>
                    <a:pt x="31641" y="9720"/>
                    <a:pt x="31342" y="9636"/>
                    <a:pt x="31050" y="9467"/>
                  </a:cubicBezTo>
                  <a:cubicBezTo>
                    <a:pt x="30926" y="9394"/>
                    <a:pt x="30863" y="9297"/>
                    <a:pt x="30835" y="9131"/>
                  </a:cubicBezTo>
                  <a:cubicBezTo>
                    <a:pt x="30579" y="7544"/>
                    <a:pt x="33670" y="3359"/>
                    <a:pt x="35677" y="1094"/>
                  </a:cubicBezTo>
                  <a:cubicBezTo>
                    <a:pt x="35894" y="850"/>
                    <a:pt x="35893" y="486"/>
                    <a:pt x="35675" y="230"/>
                  </a:cubicBezTo>
                  <a:cubicBezTo>
                    <a:pt x="35546" y="79"/>
                    <a:pt x="35359" y="0"/>
                    <a:pt x="35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87" name="Group 36"/>
          <p:cNvGrpSpPr/>
          <p:nvPr/>
        </p:nvGrpSpPr>
        <p:grpSpPr>
          <a:xfrm>
            <a:off x="4912560" y="4095000"/>
            <a:ext cx="585000" cy="639360"/>
            <a:chOff x="4912560" y="4095000"/>
            <a:chExt cx="585000" cy="639360"/>
          </a:xfrm>
        </p:grpSpPr>
        <p:sp>
          <p:nvSpPr>
            <p:cNvPr id="1288" name="CustomShape 37"/>
            <p:cNvSpPr/>
            <p:nvPr/>
          </p:nvSpPr>
          <p:spPr>
            <a:xfrm rot="3073800">
              <a:off x="4999680" y="4223880"/>
              <a:ext cx="216720" cy="200520"/>
            </a:xfrm>
            <a:custGeom>
              <a:avLst/>
              <a:gdLst/>
              <a:ahLst/>
              <a:cxnLst/>
              <a:rect l="l" t="t" r="r" b="b"/>
              <a:pathLst>
                <a:path w="26072" h="24195">
                  <a:moveTo>
                    <a:pt x="26071" y="1"/>
                  </a:moveTo>
                  <a:lnTo>
                    <a:pt x="26071" y="1"/>
                  </a:lnTo>
                  <a:cubicBezTo>
                    <a:pt x="25412" y="192"/>
                    <a:pt x="24762" y="389"/>
                    <a:pt x="24104" y="582"/>
                  </a:cubicBezTo>
                  <a:cubicBezTo>
                    <a:pt x="21764" y="6298"/>
                    <a:pt x="17715" y="12874"/>
                    <a:pt x="12292" y="16077"/>
                  </a:cubicBezTo>
                  <a:cubicBezTo>
                    <a:pt x="11516" y="16535"/>
                    <a:pt x="10767" y="16737"/>
                    <a:pt x="10051" y="16737"/>
                  </a:cubicBezTo>
                  <a:cubicBezTo>
                    <a:pt x="5995" y="16737"/>
                    <a:pt x="2999" y="10229"/>
                    <a:pt x="2229" y="6622"/>
                  </a:cubicBezTo>
                  <a:cubicBezTo>
                    <a:pt x="1484" y="6818"/>
                    <a:pt x="747" y="7017"/>
                    <a:pt x="0" y="7201"/>
                  </a:cubicBezTo>
                  <a:cubicBezTo>
                    <a:pt x="34" y="7212"/>
                    <a:pt x="62" y="7235"/>
                    <a:pt x="78" y="7266"/>
                  </a:cubicBezTo>
                  <a:cubicBezTo>
                    <a:pt x="2883" y="13146"/>
                    <a:pt x="6132" y="19132"/>
                    <a:pt x="11823" y="22686"/>
                  </a:cubicBezTo>
                  <a:cubicBezTo>
                    <a:pt x="12798" y="23292"/>
                    <a:pt x="13811" y="23787"/>
                    <a:pt x="14853" y="24195"/>
                  </a:cubicBezTo>
                  <a:lnTo>
                    <a:pt x="16106" y="23405"/>
                  </a:lnTo>
                  <a:lnTo>
                    <a:pt x="16106" y="23405"/>
                  </a:lnTo>
                  <a:cubicBezTo>
                    <a:pt x="16083" y="23411"/>
                    <a:pt x="16060" y="23414"/>
                    <a:pt x="16036" y="23414"/>
                  </a:cubicBezTo>
                  <a:cubicBezTo>
                    <a:pt x="15994" y="23414"/>
                    <a:pt x="15951" y="23404"/>
                    <a:pt x="15912" y="23384"/>
                  </a:cubicBezTo>
                  <a:cubicBezTo>
                    <a:pt x="15103" y="23021"/>
                    <a:pt x="14429" y="22367"/>
                    <a:pt x="14133" y="21522"/>
                  </a:cubicBezTo>
                  <a:cubicBezTo>
                    <a:pt x="14092" y="21419"/>
                    <a:pt x="14164" y="21339"/>
                    <a:pt x="14251" y="21316"/>
                  </a:cubicBezTo>
                  <a:lnTo>
                    <a:pt x="15480" y="20807"/>
                  </a:lnTo>
                  <a:cubicBezTo>
                    <a:pt x="15212" y="20364"/>
                    <a:pt x="15079" y="19851"/>
                    <a:pt x="15147" y="19336"/>
                  </a:cubicBezTo>
                  <a:cubicBezTo>
                    <a:pt x="15165" y="19202"/>
                    <a:pt x="15272" y="19132"/>
                    <a:pt x="15373" y="19132"/>
                  </a:cubicBezTo>
                  <a:cubicBezTo>
                    <a:pt x="15471" y="19132"/>
                    <a:pt x="15565" y="19198"/>
                    <a:pt x="15569" y="19335"/>
                  </a:cubicBezTo>
                  <a:cubicBezTo>
                    <a:pt x="15602" y="20365"/>
                    <a:pt x="16244" y="21150"/>
                    <a:pt x="17226" y="21433"/>
                  </a:cubicBezTo>
                  <a:lnTo>
                    <a:pt x="18943" y="20698"/>
                  </a:lnTo>
                  <a:cubicBezTo>
                    <a:pt x="17728" y="19486"/>
                    <a:pt x="17200" y="17793"/>
                    <a:pt x="17952" y="15772"/>
                  </a:cubicBezTo>
                  <a:cubicBezTo>
                    <a:pt x="18874" y="13291"/>
                    <a:pt x="20613" y="11035"/>
                    <a:pt x="21847" y="8702"/>
                  </a:cubicBezTo>
                  <a:cubicBezTo>
                    <a:pt x="23358" y="5851"/>
                    <a:pt x="24692" y="2916"/>
                    <a:pt x="2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9" name="CustomShape 38"/>
            <p:cNvSpPr/>
            <p:nvPr/>
          </p:nvSpPr>
          <p:spPr>
            <a:xfrm rot="3073800">
              <a:off x="5248080" y="4392720"/>
              <a:ext cx="189720" cy="128520"/>
            </a:xfrm>
            <a:custGeom>
              <a:avLst/>
              <a:gdLst/>
              <a:ahLst/>
              <a:cxnLst/>
              <a:rect l="l" t="t" r="r" b="b"/>
              <a:pathLst>
                <a:path w="22838" h="15526">
                  <a:moveTo>
                    <a:pt x="20059" y="0"/>
                  </a:moveTo>
                  <a:cubicBezTo>
                    <a:pt x="19618" y="127"/>
                    <a:pt x="19184" y="257"/>
                    <a:pt x="18743" y="384"/>
                  </a:cubicBezTo>
                  <a:cubicBezTo>
                    <a:pt x="20035" y="3088"/>
                    <a:pt x="22267" y="8909"/>
                    <a:pt x="18247" y="9849"/>
                  </a:cubicBezTo>
                  <a:cubicBezTo>
                    <a:pt x="17914" y="9925"/>
                    <a:pt x="17577" y="9960"/>
                    <a:pt x="17238" y="9960"/>
                  </a:cubicBezTo>
                  <a:cubicBezTo>
                    <a:pt x="15558" y="9960"/>
                    <a:pt x="13836" y="9119"/>
                    <a:pt x="12351" y="8501"/>
                  </a:cubicBezTo>
                  <a:cubicBezTo>
                    <a:pt x="9438" y="7276"/>
                    <a:pt x="6638" y="6000"/>
                    <a:pt x="3553" y="5277"/>
                  </a:cubicBezTo>
                  <a:cubicBezTo>
                    <a:pt x="3381" y="5236"/>
                    <a:pt x="3337" y="5048"/>
                    <a:pt x="3387" y="4913"/>
                  </a:cubicBezTo>
                  <a:lnTo>
                    <a:pt x="3387" y="4913"/>
                  </a:lnTo>
                  <a:lnTo>
                    <a:pt x="0" y="5914"/>
                  </a:lnTo>
                  <a:cubicBezTo>
                    <a:pt x="5197" y="7651"/>
                    <a:pt x="10106" y="10177"/>
                    <a:pt x="14522" y="13434"/>
                  </a:cubicBezTo>
                  <a:cubicBezTo>
                    <a:pt x="15320" y="14023"/>
                    <a:pt x="16508" y="14670"/>
                    <a:pt x="17209" y="15526"/>
                  </a:cubicBezTo>
                  <a:lnTo>
                    <a:pt x="18467" y="14976"/>
                  </a:lnTo>
                  <a:cubicBezTo>
                    <a:pt x="18465" y="14969"/>
                    <a:pt x="18461" y="14957"/>
                    <a:pt x="18460" y="14951"/>
                  </a:cubicBezTo>
                  <a:cubicBezTo>
                    <a:pt x="18396" y="14639"/>
                    <a:pt x="18357" y="14349"/>
                    <a:pt x="18171" y="14084"/>
                  </a:cubicBezTo>
                  <a:cubicBezTo>
                    <a:pt x="17966" y="13798"/>
                    <a:pt x="17675" y="13616"/>
                    <a:pt x="17345" y="13511"/>
                  </a:cubicBezTo>
                  <a:cubicBezTo>
                    <a:pt x="17122" y="13444"/>
                    <a:pt x="17205" y="13154"/>
                    <a:pt x="17411" y="13154"/>
                  </a:cubicBezTo>
                  <a:cubicBezTo>
                    <a:pt x="17422" y="13154"/>
                    <a:pt x="17432" y="13155"/>
                    <a:pt x="17443" y="13156"/>
                  </a:cubicBezTo>
                  <a:cubicBezTo>
                    <a:pt x="18061" y="13236"/>
                    <a:pt x="18705" y="13758"/>
                    <a:pt x="18897" y="14389"/>
                  </a:cubicBezTo>
                  <a:lnTo>
                    <a:pt x="19765" y="14079"/>
                  </a:lnTo>
                  <a:cubicBezTo>
                    <a:pt x="19500" y="13501"/>
                    <a:pt x="19279" y="12979"/>
                    <a:pt x="18805" y="12497"/>
                  </a:cubicBezTo>
                  <a:cubicBezTo>
                    <a:pt x="18654" y="12341"/>
                    <a:pt x="18790" y="12135"/>
                    <a:pt x="18957" y="12135"/>
                  </a:cubicBezTo>
                  <a:cubicBezTo>
                    <a:pt x="19006" y="12135"/>
                    <a:pt x="19057" y="12153"/>
                    <a:pt x="19105" y="12194"/>
                  </a:cubicBezTo>
                  <a:cubicBezTo>
                    <a:pt x="19652" y="12676"/>
                    <a:pt x="20238" y="13381"/>
                    <a:pt x="20373" y="14123"/>
                  </a:cubicBezTo>
                  <a:cubicBezTo>
                    <a:pt x="20399" y="14243"/>
                    <a:pt x="20333" y="14348"/>
                    <a:pt x="20244" y="14412"/>
                  </a:cubicBezTo>
                  <a:lnTo>
                    <a:pt x="21512" y="14737"/>
                  </a:lnTo>
                  <a:cubicBezTo>
                    <a:pt x="22838" y="9854"/>
                    <a:pt x="22341" y="4574"/>
                    <a:pt x="20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0" name="CustomShape 39"/>
            <p:cNvSpPr/>
            <p:nvPr/>
          </p:nvSpPr>
          <p:spPr>
            <a:xfrm rot="3070800">
              <a:off x="5051880" y="4349880"/>
              <a:ext cx="327600" cy="221400"/>
            </a:xfrm>
            <a:custGeom>
              <a:avLst/>
              <a:gdLst/>
              <a:ahLst/>
              <a:cxnLst/>
              <a:rect l="l" t="t" r="r" b="b"/>
              <a:pathLst>
                <a:path w="39382" h="26700">
                  <a:moveTo>
                    <a:pt x="15481" y="0"/>
                  </a:moveTo>
                  <a:cubicBezTo>
                    <a:pt x="14766" y="207"/>
                    <a:pt x="14054" y="421"/>
                    <a:pt x="13340" y="628"/>
                  </a:cubicBezTo>
                  <a:cubicBezTo>
                    <a:pt x="14325" y="4230"/>
                    <a:pt x="15217" y="7859"/>
                    <a:pt x="16018" y="11516"/>
                  </a:cubicBezTo>
                  <a:cubicBezTo>
                    <a:pt x="16580" y="14077"/>
                    <a:pt x="17532" y="16915"/>
                    <a:pt x="17524" y="19551"/>
                  </a:cubicBezTo>
                  <a:cubicBezTo>
                    <a:pt x="17514" y="22859"/>
                    <a:pt x="13963" y="23867"/>
                    <a:pt x="10897" y="23867"/>
                  </a:cubicBezTo>
                  <a:cubicBezTo>
                    <a:pt x="10028" y="23867"/>
                    <a:pt x="9198" y="23786"/>
                    <a:pt x="8499" y="23653"/>
                  </a:cubicBezTo>
                  <a:cubicBezTo>
                    <a:pt x="7010" y="23374"/>
                    <a:pt x="5639" y="22721"/>
                    <a:pt x="4691" y="21773"/>
                  </a:cubicBezTo>
                  <a:lnTo>
                    <a:pt x="2974" y="22508"/>
                  </a:lnTo>
                  <a:cubicBezTo>
                    <a:pt x="3291" y="22598"/>
                    <a:pt x="3180" y="23024"/>
                    <a:pt x="2887" y="23024"/>
                  </a:cubicBezTo>
                  <a:cubicBezTo>
                    <a:pt x="2871" y="23024"/>
                    <a:pt x="2855" y="23022"/>
                    <a:pt x="2838" y="23020"/>
                  </a:cubicBezTo>
                  <a:cubicBezTo>
                    <a:pt x="2158" y="22910"/>
                    <a:pt x="1574" y="22465"/>
                    <a:pt x="1228" y="21882"/>
                  </a:cubicBezTo>
                  <a:lnTo>
                    <a:pt x="0" y="22391"/>
                  </a:lnTo>
                  <a:cubicBezTo>
                    <a:pt x="16" y="22386"/>
                    <a:pt x="33" y="22383"/>
                    <a:pt x="49" y="22383"/>
                  </a:cubicBezTo>
                  <a:cubicBezTo>
                    <a:pt x="107" y="22383"/>
                    <a:pt x="163" y="22413"/>
                    <a:pt x="195" y="22465"/>
                  </a:cubicBezTo>
                  <a:cubicBezTo>
                    <a:pt x="588" y="23149"/>
                    <a:pt x="1110" y="23691"/>
                    <a:pt x="1856" y="23991"/>
                  </a:cubicBezTo>
                  <a:cubicBezTo>
                    <a:pt x="2133" y="24096"/>
                    <a:pt x="2061" y="24425"/>
                    <a:pt x="1855" y="24480"/>
                  </a:cubicBezTo>
                  <a:lnTo>
                    <a:pt x="602" y="25270"/>
                  </a:lnTo>
                  <a:cubicBezTo>
                    <a:pt x="3213" y="26282"/>
                    <a:pt x="6013" y="26700"/>
                    <a:pt x="8843" y="26700"/>
                  </a:cubicBezTo>
                  <a:cubicBezTo>
                    <a:pt x="12566" y="26700"/>
                    <a:pt x="16340" y="25977"/>
                    <a:pt x="19800" y="24938"/>
                  </a:cubicBezTo>
                  <a:cubicBezTo>
                    <a:pt x="26925" y="22794"/>
                    <a:pt x="34538" y="18773"/>
                    <a:pt x="37975" y="11841"/>
                  </a:cubicBezTo>
                  <a:cubicBezTo>
                    <a:pt x="38564" y="10647"/>
                    <a:pt x="39035" y="9399"/>
                    <a:pt x="39382" y="8114"/>
                  </a:cubicBezTo>
                  <a:lnTo>
                    <a:pt x="38114" y="7788"/>
                  </a:lnTo>
                  <a:cubicBezTo>
                    <a:pt x="38065" y="7824"/>
                    <a:pt x="38007" y="7844"/>
                    <a:pt x="37951" y="7844"/>
                  </a:cubicBezTo>
                  <a:cubicBezTo>
                    <a:pt x="37872" y="7844"/>
                    <a:pt x="37796" y="7804"/>
                    <a:pt x="37749" y="7707"/>
                  </a:cubicBezTo>
                  <a:cubicBezTo>
                    <a:pt x="37706" y="7625"/>
                    <a:pt x="37670" y="7540"/>
                    <a:pt x="37634" y="7456"/>
                  </a:cubicBezTo>
                  <a:lnTo>
                    <a:pt x="36767" y="7766"/>
                  </a:lnTo>
                  <a:cubicBezTo>
                    <a:pt x="36822" y="7924"/>
                    <a:pt x="36842" y="8092"/>
                    <a:pt x="36827" y="8259"/>
                  </a:cubicBezTo>
                  <a:cubicBezTo>
                    <a:pt x="36808" y="8411"/>
                    <a:pt x="36666" y="8509"/>
                    <a:pt x="36537" y="8509"/>
                  </a:cubicBezTo>
                  <a:cubicBezTo>
                    <a:pt x="36448" y="8509"/>
                    <a:pt x="36366" y="8462"/>
                    <a:pt x="36336" y="8353"/>
                  </a:cubicBezTo>
                  <a:lnTo>
                    <a:pt x="35078" y="8903"/>
                  </a:lnTo>
                  <a:cubicBezTo>
                    <a:pt x="35388" y="9280"/>
                    <a:pt x="35601" y="9692"/>
                    <a:pt x="35642" y="10163"/>
                  </a:cubicBezTo>
                  <a:cubicBezTo>
                    <a:pt x="35784" y="11720"/>
                    <a:pt x="34292" y="13532"/>
                    <a:pt x="33314" y="14643"/>
                  </a:cubicBezTo>
                  <a:cubicBezTo>
                    <a:pt x="31693" y="16480"/>
                    <a:pt x="29466" y="17982"/>
                    <a:pt x="27248" y="17982"/>
                  </a:cubicBezTo>
                  <a:cubicBezTo>
                    <a:pt x="26038" y="17982"/>
                    <a:pt x="24831" y="17535"/>
                    <a:pt x="23725" y="16452"/>
                  </a:cubicBezTo>
                  <a:cubicBezTo>
                    <a:pt x="21699" y="14469"/>
                    <a:pt x="20674" y="11290"/>
                    <a:pt x="19496" y="8781"/>
                  </a:cubicBezTo>
                  <a:cubicBezTo>
                    <a:pt x="18128" y="5869"/>
                    <a:pt x="16752" y="2952"/>
                    <a:pt x="1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1" name="CustomShape 40"/>
            <p:cNvSpPr/>
            <p:nvPr/>
          </p:nvSpPr>
          <p:spPr>
            <a:xfrm rot="3073800">
              <a:off x="5298840" y="4410720"/>
              <a:ext cx="133200" cy="67680"/>
            </a:xfrm>
            <a:custGeom>
              <a:avLst/>
              <a:gdLst/>
              <a:ahLst/>
              <a:cxnLst/>
              <a:rect l="l" t="t" r="r" b="b"/>
              <a:pathLst>
                <a:path w="16096" h="8200">
                  <a:moveTo>
                    <a:pt x="11325" y="2497"/>
                  </a:moveTo>
                  <a:cubicBezTo>
                    <a:pt x="11598" y="2497"/>
                    <a:pt x="11870" y="2499"/>
                    <a:pt x="12141" y="2505"/>
                  </a:cubicBezTo>
                  <a:cubicBezTo>
                    <a:pt x="12550" y="2507"/>
                    <a:pt x="12546" y="3131"/>
                    <a:pt x="12137" y="3135"/>
                  </a:cubicBezTo>
                  <a:cubicBezTo>
                    <a:pt x="12118" y="3135"/>
                    <a:pt x="12099" y="3135"/>
                    <a:pt x="12080" y="3135"/>
                  </a:cubicBezTo>
                  <a:cubicBezTo>
                    <a:pt x="11060" y="3135"/>
                    <a:pt x="10026" y="3106"/>
                    <a:pt x="9008" y="3035"/>
                  </a:cubicBezTo>
                  <a:cubicBezTo>
                    <a:pt x="8707" y="3016"/>
                    <a:pt x="8701" y="2575"/>
                    <a:pt x="9012" y="2557"/>
                  </a:cubicBezTo>
                  <a:cubicBezTo>
                    <a:pt x="9778" y="2517"/>
                    <a:pt x="10554" y="2497"/>
                    <a:pt x="11325" y="2497"/>
                  </a:cubicBezTo>
                  <a:close/>
                  <a:moveTo>
                    <a:pt x="5621" y="3718"/>
                  </a:moveTo>
                  <a:cubicBezTo>
                    <a:pt x="5643" y="3718"/>
                    <a:pt x="5666" y="3721"/>
                    <a:pt x="5691" y="3728"/>
                  </a:cubicBezTo>
                  <a:cubicBezTo>
                    <a:pt x="6807" y="4034"/>
                    <a:pt x="7977" y="4273"/>
                    <a:pt x="9056" y="4690"/>
                  </a:cubicBezTo>
                  <a:cubicBezTo>
                    <a:pt x="9354" y="4802"/>
                    <a:pt x="9278" y="5226"/>
                    <a:pt x="8980" y="5226"/>
                  </a:cubicBezTo>
                  <a:cubicBezTo>
                    <a:pt x="8958" y="5226"/>
                    <a:pt x="8935" y="5224"/>
                    <a:pt x="8911" y="5219"/>
                  </a:cubicBezTo>
                  <a:cubicBezTo>
                    <a:pt x="7785" y="4975"/>
                    <a:pt x="6667" y="4535"/>
                    <a:pt x="5573" y="4182"/>
                  </a:cubicBezTo>
                  <a:cubicBezTo>
                    <a:pt x="5310" y="4094"/>
                    <a:pt x="5384" y="3718"/>
                    <a:pt x="5621" y="3718"/>
                  </a:cubicBezTo>
                  <a:close/>
                  <a:moveTo>
                    <a:pt x="12127" y="5139"/>
                  </a:moveTo>
                  <a:cubicBezTo>
                    <a:pt x="12156" y="5139"/>
                    <a:pt x="12186" y="5145"/>
                    <a:pt x="12218" y="5158"/>
                  </a:cubicBezTo>
                  <a:cubicBezTo>
                    <a:pt x="13032" y="5465"/>
                    <a:pt x="13846" y="5720"/>
                    <a:pt x="14702" y="5862"/>
                  </a:cubicBezTo>
                  <a:cubicBezTo>
                    <a:pt x="15125" y="5931"/>
                    <a:pt x="14990" y="6556"/>
                    <a:pt x="14594" y="6556"/>
                  </a:cubicBezTo>
                  <a:cubicBezTo>
                    <a:pt x="14570" y="6556"/>
                    <a:pt x="14545" y="6554"/>
                    <a:pt x="14520" y="6549"/>
                  </a:cubicBezTo>
                  <a:cubicBezTo>
                    <a:pt x="13650" y="6383"/>
                    <a:pt x="12780" y="6091"/>
                    <a:pt x="12015" y="5642"/>
                  </a:cubicBezTo>
                  <a:cubicBezTo>
                    <a:pt x="11794" y="5511"/>
                    <a:pt x="11900" y="5139"/>
                    <a:pt x="12127" y="5139"/>
                  </a:cubicBezTo>
                  <a:close/>
                  <a:moveTo>
                    <a:pt x="13980" y="1"/>
                  </a:moveTo>
                  <a:cubicBezTo>
                    <a:pt x="9325" y="1367"/>
                    <a:pt x="4665" y="2741"/>
                    <a:pt x="1" y="4122"/>
                  </a:cubicBezTo>
                  <a:cubicBezTo>
                    <a:pt x="2848" y="4414"/>
                    <a:pt x="5454" y="5522"/>
                    <a:pt x="8087" y="6602"/>
                  </a:cubicBezTo>
                  <a:cubicBezTo>
                    <a:pt x="9138" y="7033"/>
                    <a:pt x="11387" y="8199"/>
                    <a:pt x="13190" y="8199"/>
                  </a:cubicBezTo>
                  <a:cubicBezTo>
                    <a:pt x="14337" y="8199"/>
                    <a:pt x="15302" y="7727"/>
                    <a:pt x="15663" y="6292"/>
                  </a:cubicBezTo>
                  <a:cubicBezTo>
                    <a:pt x="16095" y="4579"/>
                    <a:pt x="14740" y="1637"/>
                    <a:pt x="139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" name="CustomShape 41"/>
            <p:cNvSpPr/>
            <p:nvPr/>
          </p:nvSpPr>
          <p:spPr>
            <a:xfrm rot="3073800">
              <a:off x="5201280" y="4400640"/>
              <a:ext cx="154800" cy="143280"/>
            </a:xfrm>
            <a:custGeom>
              <a:avLst/>
              <a:gdLst/>
              <a:ahLst/>
              <a:cxnLst/>
              <a:rect l="l" t="t" r="r" b="b"/>
              <a:pathLst>
                <a:path w="18653" h="17326">
                  <a:moveTo>
                    <a:pt x="7076" y="5114"/>
                  </a:moveTo>
                  <a:cubicBezTo>
                    <a:pt x="7102" y="5114"/>
                    <a:pt x="7130" y="5119"/>
                    <a:pt x="7159" y="5128"/>
                  </a:cubicBezTo>
                  <a:cubicBezTo>
                    <a:pt x="8211" y="5445"/>
                    <a:pt x="9304" y="5718"/>
                    <a:pt x="10317" y="6140"/>
                  </a:cubicBezTo>
                  <a:cubicBezTo>
                    <a:pt x="10605" y="6260"/>
                    <a:pt x="10428" y="6668"/>
                    <a:pt x="10166" y="6668"/>
                  </a:cubicBezTo>
                  <a:cubicBezTo>
                    <a:pt x="10145" y="6668"/>
                    <a:pt x="10124" y="6665"/>
                    <a:pt x="10103" y="6660"/>
                  </a:cubicBezTo>
                  <a:cubicBezTo>
                    <a:pt x="9062" y="6406"/>
                    <a:pt x="8040" y="5974"/>
                    <a:pt x="7027" y="5625"/>
                  </a:cubicBezTo>
                  <a:cubicBezTo>
                    <a:pt x="6745" y="5526"/>
                    <a:pt x="6819" y="5114"/>
                    <a:pt x="7076" y="5114"/>
                  </a:cubicBezTo>
                  <a:close/>
                  <a:moveTo>
                    <a:pt x="3943" y="3794"/>
                  </a:moveTo>
                  <a:cubicBezTo>
                    <a:pt x="4028" y="3794"/>
                    <a:pt x="4117" y="3829"/>
                    <a:pt x="4182" y="3912"/>
                  </a:cubicBezTo>
                  <a:cubicBezTo>
                    <a:pt x="4895" y="4832"/>
                    <a:pt x="5585" y="5796"/>
                    <a:pt x="6213" y="6772"/>
                  </a:cubicBezTo>
                  <a:cubicBezTo>
                    <a:pt x="6362" y="7013"/>
                    <a:pt x="6159" y="7221"/>
                    <a:pt x="5943" y="7221"/>
                  </a:cubicBezTo>
                  <a:cubicBezTo>
                    <a:pt x="5850" y="7221"/>
                    <a:pt x="5754" y="7182"/>
                    <a:pt x="5683" y="7091"/>
                  </a:cubicBezTo>
                  <a:cubicBezTo>
                    <a:pt x="4982" y="6161"/>
                    <a:pt x="4318" y="5176"/>
                    <a:pt x="3701" y="4190"/>
                  </a:cubicBezTo>
                  <a:cubicBezTo>
                    <a:pt x="3568" y="3975"/>
                    <a:pt x="3748" y="3794"/>
                    <a:pt x="3943" y="3794"/>
                  </a:cubicBezTo>
                  <a:close/>
                  <a:moveTo>
                    <a:pt x="7940" y="8254"/>
                  </a:moveTo>
                  <a:cubicBezTo>
                    <a:pt x="7970" y="8254"/>
                    <a:pt x="8002" y="8260"/>
                    <a:pt x="8036" y="8274"/>
                  </a:cubicBezTo>
                  <a:cubicBezTo>
                    <a:pt x="8871" y="8610"/>
                    <a:pt x="9808" y="9199"/>
                    <a:pt x="10233" y="10022"/>
                  </a:cubicBezTo>
                  <a:cubicBezTo>
                    <a:pt x="10357" y="10259"/>
                    <a:pt x="10154" y="10528"/>
                    <a:pt x="9935" y="10528"/>
                  </a:cubicBezTo>
                  <a:cubicBezTo>
                    <a:pt x="9861" y="10528"/>
                    <a:pt x="9785" y="10497"/>
                    <a:pt x="9719" y="10424"/>
                  </a:cubicBezTo>
                  <a:lnTo>
                    <a:pt x="9719" y="10423"/>
                  </a:lnTo>
                  <a:cubicBezTo>
                    <a:pt x="9441" y="10117"/>
                    <a:pt x="9215" y="9776"/>
                    <a:pt x="8898" y="9500"/>
                  </a:cubicBezTo>
                  <a:cubicBezTo>
                    <a:pt x="8572" y="9214"/>
                    <a:pt x="8206" y="8999"/>
                    <a:pt x="7808" y="8818"/>
                  </a:cubicBezTo>
                  <a:cubicBezTo>
                    <a:pt x="7535" y="8695"/>
                    <a:pt x="7683" y="8254"/>
                    <a:pt x="7940" y="8254"/>
                  </a:cubicBezTo>
                  <a:close/>
                  <a:moveTo>
                    <a:pt x="12148" y="10269"/>
                  </a:moveTo>
                  <a:cubicBezTo>
                    <a:pt x="12213" y="10269"/>
                    <a:pt x="12283" y="10296"/>
                    <a:pt x="12349" y="10359"/>
                  </a:cubicBezTo>
                  <a:cubicBezTo>
                    <a:pt x="12869" y="10868"/>
                    <a:pt x="13378" y="11386"/>
                    <a:pt x="13938" y="11843"/>
                  </a:cubicBezTo>
                  <a:cubicBezTo>
                    <a:pt x="14506" y="12305"/>
                    <a:pt x="15145" y="12662"/>
                    <a:pt x="15695" y="13128"/>
                  </a:cubicBezTo>
                  <a:cubicBezTo>
                    <a:pt x="15949" y="13342"/>
                    <a:pt x="15707" y="13645"/>
                    <a:pt x="15447" y="13645"/>
                  </a:cubicBezTo>
                  <a:cubicBezTo>
                    <a:pt x="15404" y="13645"/>
                    <a:pt x="15361" y="13637"/>
                    <a:pt x="15319" y="13619"/>
                  </a:cubicBezTo>
                  <a:cubicBezTo>
                    <a:pt x="14053" y="13078"/>
                    <a:pt x="12781" y="11850"/>
                    <a:pt x="11934" y="10786"/>
                  </a:cubicBezTo>
                  <a:cubicBezTo>
                    <a:pt x="11756" y="10562"/>
                    <a:pt x="11930" y="10269"/>
                    <a:pt x="12148" y="10269"/>
                  </a:cubicBezTo>
                  <a:close/>
                  <a:moveTo>
                    <a:pt x="7313" y="11197"/>
                  </a:moveTo>
                  <a:cubicBezTo>
                    <a:pt x="7406" y="11197"/>
                    <a:pt x="7500" y="11242"/>
                    <a:pt x="7565" y="11350"/>
                  </a:cubicBezTo>
                  <a:cubicBezTo>
                    <a:pt x="8353" y="12671"/>
                    <a:pt x="9295" y="13621"/>
                    <a:pt x="10380" y="14680"/>
                  </a:cubicBezTo>
                  <a:cubicBezTo>
                    <a:pt x="10605" y="14897"/>
                    <a:pt x="10401" y="15262"/>
                    <a:pt x="10144" y="15262"/>
                  </a:cubicBezTo>
                  <a:cubicBezTo>
                    <a:pt x="10091" y="15262"/>
                    <a:pt x="10036" y="15247"/>
                    <a:pt x="9982" y="15211"/>
                  </a:cubicBezTo>
                  <a:lnTo>
                    <a:pt x="9981" y="15211"/>
                  </a:lnTo>
                  <a:cubicBezTo>
                    <a:pt x="8725" y="14386"/>
                    <a:pt x="7679" y="13008"/>
                    <a:pt x="7016" y="11674"/>
                  </a:cubicBezTo>
                  <a:cubicBezTo>
                    <a:pt x="6892" y="11425"/>
                    <a:pt x="7102" y="11197"/>
                    <a:pt x="7313" y="11197"/>
                  </a:cubicBezTo>
                  <a:close/>
                  <a:moveTo>
                    <a:pt x="405" y="1"/>
                  </a:moveTo>
                  <a:cubicBezTo>
                    <a:pt x="273" y="36"/>
                    <a:pt x="138" y="80"/>
                    <a:pt x="1" y="118"/>
                  </a:cubicBezTo>
                  <a:cubicBezTo>
                    <a:pt x="1901" y="3803"/>
                    <a:pt x="3656" y="7568"/>
                    <a:pt x="5437" y="11313"/>
                  </a:cubicBezTo>
                  <a:cubicBezTo>
                    <a:pt x="6321" y="13164"/>
                    <a:pt x="7226" y="15652"/>
                    <a:pt x="9084" y="16769"/>
                  </a:cubicBezTo>
                  <a:cubicBezTo>
                    <a:pt x="9734" y="17159"/>
                    <a:pt x="10401" y="17325"/>
                    <a:pt x="11064" y="17325"/>
                  </a:cubicBezTo>
                  <a:cubicBezTo>
                    <a:pt x="13098" y="17325"/>
                    <a:pt x="15089" y="15756"/>
                    <a:pt x="16391" y="14259"/>
                  </a:cubicBezTo>
                  <a:cubicBezTo>
                    <a:pt x="17381" y="13118"/>
                    <a:pt x="18652" y="11459"/>
                    <a:pt x="17932" y="9793"/>
                  </a:cubicBezTo>
                  <a:cubicBezTo>
                    <a:pt x="17579" y="8963"/>
                    <a:pt x="15950" y="8226"/>
                    <a:pt x="15278" y="7747"/>
                  </a:cubicBezTo>
                  <a:cubicBezTo>
                    <a:pt x="13931" y="6781"/>
                    <a:pt x="12539" y="5884"/>
                    <a:pt x="11101" y="5055"/>
                  </a:cubicBezTo>
                  <a:cubicBezTo>
                    <a:pt x="7824" y="3157"/>
                    <a:pt x="4375" y="1690"/>
                    <a:pt x="791" y="485"/>
                  </a:cubicBezTo>
                  <a:cubicBezTo>
                    <a:pt x="542" y="406"/>
                    <a:pt x="419" y="205"/>
                    <a:pt x="40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" name="CustomShape 42"/>
            <p:cNvSpPr/>
            <p:nvPr/>
          </p:nvSpPr>
          <p:spPr>
            <a:xfrm rot="3073800">
              <a:off x="5122080" y="4303080"/>
              <a:ext cx="104760" cy="178200"/>
            </a:xfrm>
            <a:custGeom>
              <a:avLst/>
              <a:gdLst/>
              <a:ahLst/>
              <a:cxnLst/>
              <a:rect l="l" t="t" r="r" b="b"/>
              <a:pathLst>
                <a:path w="12643" h="21531">
                  <a:moveTo>
                    <a:pt x="8102" y="4968"/>
                  </a:moveTo>
                  <a:cubicBezTo>
                    <a:pt x="8209" y="4968"/>
                    <a:pt x="8309" y="5029"/>
                    <a:pt x="8339" y="5172"/>
                  </a:cubicBezTo>
                  <a:cubicBezTo>
                    <a:pt x="8589" y="6384"/>
                    <a:pt x="8765" y="7844"/>
                    <a:pt x="8357" y="9034"/>
                  </a:cubicBezTo>
                  <a:cubicBezTo>
                    <a:pt x="8309" y="9169"/>
                    <a:pt x="8188" y="9235"/>
                    <a:pt x="8071" y="9235"/>
                  </a:cubicBezTo>
                  <a:cubicBezTo>
                    <a:pt x="7931" y="9235"/>
                    <a:pt x="7796" y="9141"/>
                    <a:pt x="7794" y="8959"/>
                  </a:cubicBezTo>
                  <a:cubicBezTo>
                    <a:pt x="7792" y="7720"/>
                    <a:pt x="7977" y="6570"/>
                    <a:pt x="7791" y="5321"/>
                  </a:cubicBezTo>
                  <a:cubicBezTo>
                    <a:pt x="7762" y="5110"/>
                    <a:pt x="7940" y="4968"/>
                    <a:pt x="8102" y="4968"/>
                  </a:cubicBezTo>
                  <a:close/>
                  <a:moveTo>
                    <a:pt x="6193" y="8098"/>
                  </a:moveTo>
                  <a:cubicBezTo>
                    <a:pt x="6343" y="8098"/>
                    <a:pt x="6503" y="8233"/>
                    <a:pt x="6445" y="8408"/>
                  </a:cubicBezTo>
                  <a:cubicBezTo>
                    <a:pt x="5936" y="9940"/>
                    <a:pt x="5551" y="11580"/>
                    <a:pt x="4920" y="13058"/>
                  </a:cubicBezTo>
                  <a:cubicBezTo>
                    <a:pt x="4871" y="13174"/>
                    <a:pt x="4787" y="13221"/>
                    <a:pt x="4699" y="13221"/>
                  </a:cubicBezTo>
                  <a:cubicBezTo>
                    <a:pt x="4522" y="13221"/>
                    <a:pt x="4328" y="13033"/>
                    <a:pt x="4362" y="12827"/>
                  </a:cubicBezTo>
                  <a:cubicBezTo>
                    <a:pt x="4601" y="11268"/>
                    <a:pt x="5332" y="9642"/>
                    <a:pt x="5998" y="8221"/>
                  </a:cubicBezTo>
                  <a:cubicBezTo>
                    <a:pt x="6039" y="8134"/>
                    <a:pt x="6114" y="8098"/>
                    <a:pt x="6193" y="8098"/>
                  </a:cubicBezTo>
                  <a:close/>
                  <a:moveTo>
                    <a:pt x="9562" y="10509"/>
                  </a:moveTo>
                  <a:cubicBezTo>
                    <a:pt x="9662" y="10509"/>
                    <a:pt x="9761" y="10564"/>
                    <a:pt x="9790" y="10682"/>
                  </a:cubicBezTo>
                  <a:cubicBezTo>
                    <a:pt x="10090" y="11908"/>
                    <a:pt x="10141" y="13549"/>
                    <a:pt x="9575" y="14702"/>
                  </a:cubicBezTo>
                  <a:cubicBezTo>
                    <a:pt x="9521" y="14815"/>
                    <a:pt x="9413" y="14865"/>
                    <a:pt x="9302" y="14865"/>
                  </a:cubicBezTo>
                  <a:cubicBezTo>
                    <a:pt x="9124" y="14865"/>
                    <a:pt x="8939" y="14737"/>
                    <a:pt x="8954" y="14535"/>
                  </a:cubicBezTo>
                  <a:cubicBezTo>
                    <a:pt x="9017" y="13901"/>
                    <a:pt x="9221" y="13297"/>
                    <a:pt x="9281" y="12657"/>
                  </a:cubicBezTo>
                  <a:cubicBezTo>
                    <a:pt x="9344" y="12023"/>
                    <a:pt x="9325" y="11385"/>
                    <a:pt x="9311" y="10745"/>
                  </a:cubicBezTo>
                  <a:cubicBezTo>
                    <a:pt x="9311" y="10593"/>
                    <a:pt x="9438" y="10509"/>
                    <a:pt x="9562" y="10509"/>
                  </a:cubicBezTo>
                  <a:close/>
                  <a:moveTo>
                    <a:pt x="7430" y="13028"/>
                  </a:moveTo>
                  <a:cubicBezTo>
                    <a:pt x="7542" y="13028"/>
                    <a:pt x="7652" y="13129"/>
                    <a:pt x="7625" y="13268"/>
                  </a:cubicBezTo>
                  <a:cubicBezTo>
                    <a:pt x="7467" y="14041"/>
                    <a:pt x="7134" y="14789"/>
                    <a:pt x="6871" y="15524"/>
                  </a:cubicBezTo>
                  <a:cubicBezTo>
                    <a:pt x="6623" y="16214"/>
                    <a:pt x="6381" y="16903"/>
                    <a:pt x="6095" y="17578"/>
                  </a:cubicBezTo>
                  <a:cubicBezTo>
                    <a:pt x="6042" y="17701"/>
                    <a:pt x="5937" y="17752"/>
                    <a:pt x="5826" y="17752"/>
                  </a:cubicBezTo>
                  <a:cubicBezTo>
                    <a:pt x="5610" y="17752"/>
                    <a:pt x="5371" y="17556"/>
                    <a:pt x="5460" y="17314"/>
                  </a:cubicBezTo>
                  <a:cubicBezTo>
                    <a:pt x="5702" y="16625"/>
                    <a:pt x="6004" y="15960"/>
                    <a:pt x="6290" y="15286"/>
                  </a:cubicBezTo>
                  <a:cubicBezTo>
                    <a:pt x="6597" y="14566"/>
                    <a:pt x="6862" y="13791"/>
                    <a:pt x="7271" y="13123"/>
                  </a:cubicBezTo>
                  <a:cubicBezTo>
                    <a:pt x="7310" y="13056"/>
                    <a:pt x="7370" y="13028"/>
                    <a:pt x="7430" y="13028"/>
                  </a:cubicBezTo>
                  <a:close/>
                  <a:moveTo>
                    <a:pt x="3762" y="15455"/>
                  </a:moveTo>
                  <a:cubicBezTo>
                    <a:pt x="3970" y="15455"/>
                    <a:pt x="4183" y="15684"/>
                    <a:pt x="4068" y="15937"/>
                  </a:cubicBezTo>
                  <a:cubicBezTo>
                    <a:pt x="3624" y="16896"/>
                    <a:pt x="3087" y="17825"/>
                    <a:pt x="2596" y="18757"/>
                  </a:cubicBezTo>
                  <a:cubicBezTo>
                    <a:pt x="2545" y="18851"/>
                    <a:pt x="2468" y="18889"/>
                    <a:pt x="2390" y="18889"/>
                  </a:cubicBezTo>
                  <a:cubicBezTo>
                    <a:pt x="2221" y="18889"/>
                    <a:pt x="2048" y="18705"/>
                    <a:pt x="2145" y="18504"/>
                  </a:cubicBezTo>
                  <a:cubicBezTo>
                    <a:pt x="2595" y="17543"/>
                    <a:pt x="3014" y="16551"/>
                    <a:pt x="3512" y="15618"/>
                  </a:cubicBezTo>
                  <a:cubicBezTo>
                    <a:pt x="3573" y="15503"/>
                    <a:pt x="3667" y="15455"/>
                    <a:pt x="3762" y="15455"/>
                  </a:cubicBezTo>
                  <a:close/>
                  <a:moveTo>
                    <a:pt x="9161" y="16093"/>
                  </a:moveTo>
                  <a:cubicBezTo>
                    <a:pt x="9359" y="16093"/>
                    <a:pt x="9574" y="16268"/>
                    <a:pt x="9536" y="16528"/>
                  </a:cubicBezTo>
                  <a:cubicBezTo>
                    <a:pt x="9433" y="17280"/>
                    <a:pt x="9272" y="18021"/>
                    <a:pt x="9105" y="18763"/>
                  </a:cubicBezTo>
                  <a:cubicBezTo>
                    <a:pt x="9073" y="18909"/>
                    <a:pt x="8944" y="18976"/>
                    <a:pt x="8815" y="18976"/>
                  </a:cubicBezTo>
                  <a:cubicBezTo>
                    <a:pt x="8653" y="18976"/>
                    <a:pt x="8490" y="18871"/>
                    <a:pt x="8513" y="18682"/>
                  </a:cubicBezTo>
                  <a:cubicBezTo>
                    <a:pt x="8609" y="17899"/>
                    <a:pt x="8710" y="17115"/>
                    <a:pt x="8871" y="16347"/>
                  </a:cubicBezTo>
                  <a:cubicBezTo>
                    <a:pt x="8907" y="16169"/>
                    <a:pt x="9030" y="16093"/>
                    <a:pt x="9161" y="16093"/>
                  </a:cubicBezTo>
                  <a:close/>
                  <a:moveTo>
                    <a:pt x="8602" y="0"/>
                  </a:moveTo>
                  <a:cubicBezTo>
                    <a:pt x="7349" y="3425"/>
                    <a:pt x="5770" y="6715"/>
                    <a:pt x="4048" y="9918"/>
                  </a:cubicBezTo>
                  <a:cubicBezTo>
                    <a:pt x="3220" y="11462"/>
                    <a:pt x="2242" y="12942"/>
                    <a:pt x="1445" y="14498"/>
                  </a:cubicBezTo>
                  <a:cubicBezTo>
                    <a:pt x="1" y="17297"/>
                    <a:pt x="822" y="20223"/>
                    <a:pt x="4025" y="21156"/>
                  </a:cubicBezTo>
                  <a:cubicBezTo>
                    <a:pt x="4805" y="21385"/>
                    <a:pt x="5823" y="21531"/>
                    <a:pt x="6882" y="21531"/>
                  </a:cubicBezTo>
                  <a:cubicBezTo>
                    <a:pt x="9623" y="21531"/>
                    <a:pt x="12642" y="20557"/>
                    <a:pt x="12550" y="17532"/>
                  </a:cubicBezTo>
                  <a:cubicBezTo>
                    <a:pt x="12492" y="15590"/>
                    <a:pt x="11819" y="13508"/>
                    <a:pt x="11418" y="11614"/>
                  </a:cubicBezTo>
                  <a:cubicBezTo>
                    <a:pt x="10581" y="7717"/>
                    <a:pt x="9642" y="3846"/>
                    <a:pt x="860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" name="CustomShape 43"/>
            <p:cNvSpPr/>
            <p:nvPr/>
          </p:nvSpPr>
          <p:spPr>
            <a:xfrm rot="3074400">
              <a:off x="5049000" y="4242600"/>
              <a:ext cx="167400" cy="120600"/>
            </a:xfrm>
            <a:custGeom>
              <a:avLst/>
              <a:gdLst/>
              <a:ahLst/>
              <a:cxnLst/>
              <a:rect l="l" t="t" r="r" b="b"/>
              <a:pathLst>
                <a:path w="20189" h="14571">
                  <a:moveTo>
                    <a:pt x="15149" y="2524"/>
                  </a:moveTo>
                  <a:cubicBezTo>
                    <a:pt x="15397" y="2524"/>
                    <a:pt x="15547" y="2927"/>
                    <a:pt x="15286" y="3042"/>
                  </a:cubicBezTo>
                  <a:lnTo>
                    <a:pt x="15285" y="3042"/>
                  </a:lnTo>
                  <a:cubicBezTo>
                    <a:pt x="14064" y="3555"/>
                    <a:pt x="12792" y="3955"/>
                    <a:pt x="11538" y="4396"/>
                  </a:cubicBezTo>
                  <a:cubicBezTo>
                    <a:pt x="11509" y="4406"/>
                    <a:pt x="11482" y="4410"/>
                    <a:pt x="11457" y="4410"/>
                  </a:cubicBezTo>
                  <a:cubicBezTo>
                    <a:pt x="11226" y="4410"/>
                    <a:pt x="11162" y="4032"/>
                    <a:pt x="11412" y="3934"/>
                  </a:cubicBezTo>
                  <a:cubicBezTo>
                    <a:pt x="12624" y="3457"/>
                    <a:pt x="13835" y="2934"/>
                    <a:pt x="15074" y="2536"/>
                  </a:cubicBezTo>
                  <a:cubicBezTo>
                    <a:pt x="15100" y="2528"/>
                    <a:pt x="15125" y="2524"/>
                    <a:pt x="15149" y="2524"/>
                  </a:cubicBezTo>
                  <a:close/>
                  <a:moveTo>
                    <a:pt x="17522" y="3184"/>
                  </a:moveTo>
                  <a:cubicBezTo>
                    <a:pt x="17751" y="3184"/>
                    <a:pt x="17950" y="3458"/>
                    <a:pt x="17740" y="3662"/>
                  </a:cubicBezTo>
                  <a:lnTo>
                    <a:pt x="17738" y="3662"/>
                  </a:lnTo>
                  <a:cubicBezTo>
                    <a:pt x="16920" y="4420"/>
                    <a:pt x="16057" y="5144"/>
                    <a:pt x="15189" y="5843"/>
                  </a:cubicBezTo>
                  <a:cubicBezTo>
                    <a:pt x="15136" y="5887"/>
                    <a:pt x="15077" y="5906"/>
                    <a:pt x="15021" y="5906"/>
                  </a:cubicBezTo>
                  <a:cubicBezTo>
                    <a:pt x="14823" y="5906"/>
                    <a:pt x="14652" y="5672"/>
                    <a:pt x="14834" y="5498"/>
                  </a:cubicBezTo>
                  <a:cubicBezTo>
                    <a:pt x="15643" y="4729"/>
                    <a:pt x="16468" y="3968"/>
                    <a:pt x="17328" y="3258"/>
                  </a:cubicBezTo>
                  <a:cubicBezTo>
                    <a:pt x="17389" y="3206"/>
                    <a:pt x="17456" y="3184"/>
                    <a:pt x="17522" y="3184"/>
                  </a:cubicBezTo>
                  <a:close/>
                  <a:moveTo>
                    <a:pt x="6977" y="4442"/>
                  </a:moveTo>
                  <a:cubicBezTo>
                    <a:pt x="7236" y="4442"/>
                    <a:pt x="7400" y="4821"/>
                    <a:pt x="7129" y="4991"/>
                  </a:cubicBezTo>
                  <a:cubicBezTo>
                    <a:pt x="5908" y="5778"/>
                    <a:pt x="4640" y="6512"/>
                    <a:pt x="3381" y="7229"/>
                  </a:cubicBezTo>
                  <a:cubicBezTo>
                    <a:pt x="3334" y="7255"/>
                    <a:pt x="3288" y="7267"/>
                    <a:pt x="3246" y="7267"/>
                  </a:cubicBezTo>
                  <a:cubicBezTo>
                    <a:pt x="3012" y="7267"/>
                    <a:pt x="2867" y="6923"/>
                    <a:pt x="3108" y="6767"/>
                  </a:cubicBezTo>
                  <a:cubicBezTo>
                    <a:pt x="4324" y="5988"/>
                    <a:pt x="5564" y="5202"/>
                    <a:pt x="6830" y="4483"/>
                  </a:cubicBezTo>
                  <a:cubicBezTo>
                    <a:pt x="6881" y="4454"/>
                    <a:pt x="6931" y="4442"/>
                    <a:pt x="6977" y="4442"/>
                  </a:cubicBezTo>
                  <a:close/>
                  <a:moveTo>
                    <a:pt x="12089" y="4941"/>
                  </a:moveTo>
                  <a:cubicBezTo>
                    <a:pt x="12326" y="4941"/>
                    <a:pt x="12469" y="5288"/>
                    <a:pt x="12224" y="5462"/>
                  </a:cubicBezTo>
                  <a:lnTo>
                    <a:pt x="12223" y="5462"/>
                  </a:lnTo>
                  <a:cubicBezTo>
                    <a:pt x="10956" y="6350"/>
                    <a:pt x="9486" y="6984"/>
                    <a:pt x="8032" y="7500"/>
                  </a:cubicBezTo>
                  <a:cubicBezTo>
                    <a:pt x="8001" y="7510"/>
                    <a:pt x="7972" y="7515"/>
                    <a:pt x="7944" y="7515"/>
                  </a:cubicBezTo>
                  <a:cubicBezTo>
                    <a:pt x="7694" y="7515"/>
                    <a:pt x="7625" y="7111"/>
                    <a:pt x="7898" y="7006"/>
                  </a:cubicBezTo>
                  <a:cubicBezTo>
                    <a:pt x="9321" y="6445"/>
                    <a:pt x="10610" y="5714"/>
                    <a:pt x="11946" y="4981"/>
                  </a:cubicBezTo>
                  <a:cubicBezTo>
                    <a:pt x="11995" y="4953"/>
                    <a:pt x="12044" y="4941"/>
                    <a:pt x="12089" y="4941"/>
                  </a:cubicBezTo>
                  <a:close/>
                  <a:moveTo>
                    <a:pt x="12104" y="7328"/>
                  </a:moveTo>
                  <a:cubicBezTo>
                    <a:pt x="12356" y="7328"/>
                    <a:pt x="12578" y="7698"/>
                    <a:pt x="12347" y="7888"/>
                  </a:cubicBezTo>
                  <a:cubicBezTo>
                    <a:pt x="11181" y="8829"/>
                    <a:pt x="9806" y="9490"/>
                    <a:pt x="8364" y="9877"/>
                  </a:cubicBezTo>
                  <a:cubicBezTo>
                    <a:pt x="8338" y="9884"/>
                    <a:pt x="8312" y="9887"/>
                    <a:pt x="8289" y="9887"/>
                  </a:cubicBezTo>
                  <a:cubicBezTo>
                    <a:pt x="8030" y="9887"/>
                    <a:pt x="7957" y="9489"/>
                    <a:pt x="8232" y="9389"/>
                  </a:cubicBezTo>
                  <a:cubicBezTo>
                    <a:pt x="9600" y="8904"/>
                    <a:pt x="10777" y="8228"/>
                    <a:pt x="11947" y="7381"/>
                  </a:cubicBezTo>
                  <a:cubicBezTo>
                    <a:pt x="11998" y="7344"/>
                    <a:pt x="12052" y="7328"/>
                    <a:pt x="12104" y="7328"/>
                  </a:cubicBezTo>
                  <a:close/>
                  <a:moveTo>
                    <a:pt x="6006" y="8940"/>
                  </a:moveTo>
                  <a:cubicBezTo>
                    <a:pt x="6258" y="8940"/>
                    <a:pt x="6411" y="9332"/>
                    <a:pt x="6156" y="9525"/>
                  </a:cubicBezTo>
                  <a:cubicBezTo>
                    <a:pt x="5397" y="10086"/>
                    <a:pt x="4589" y="10587"/>
                    <a:pt x="3807" y="11115"/>
                  </a:cubicBezTo>
                  <a:cubicBezTo>
                    <a:pt x="3759" y="11148"/>
                    <a:pt x="3712" y="11162"/>
                    <a:pt x="3669" y="11162"/>
                  </a:cubicBezTo>
                  <a:cubicBezTo>
                    <a:pt x="3462" y="11162"/>
                    <a:pt x="3336" y="10840"/>
                    <a:pt x="3549" y="10683"/>
                  </a:cubicBezTo>
                  <a:cubicBezTo>
                    <a:pt x="4307" y="10120"/>
                    <a:pt x="5056" y="9522"/>
                    <a:pt x="5844" y="8993"/>
                  </a:cubicBezTo>
                  <a:cubicBezTo>
                    <a:pt x="5900" y="8956"/>
                    <a:pt x="5955" y="8940"/>
                    <a:pt x="6006" y="8940"/>
                  </a:cubicBezTo>
                  <a:close/>
                  <a:moveTo>
                    <a:pt x="10906" y="9794"/>
                  </a:moveTo>
                  <a:cubicBezTo>
                    <a:pt x="11157" y="9794"/>
                    <a:pt x="11373" y="10169"/>
                    <a:pt x="11152" y="10371"/>
                  </a:cubicBezTo>
                  <a:lnTo>
                    <a:pt x="11152" y="10372"/>
                  </a:lnTo>
                  <a:cubicBezTo>
                    <a:pt x="10148" y="11288"/>
                    <a:pt x="8785" y="11973"/>
                    <a:pt x="7450" y="12236"/>
                  </a:cubicBezTo>
                  <a:cubicBezTo>
                    <a:pt x="7440" y="12238"/>
                    <a:pt x="7430" y="12239"/>
                    <a:pt x="7421" y="12239"/>
                  </a:cubicBezTo>
                  <a:cubicBezTo>
                    <a:pt x="7269" y="12239"/>
                    <a:pt x="7159" y="12011"/>
                    <a:pt x="7328" y="11934"/>
                  </a:cubicBezTo>
                  <a:cubicBezTo>
                    <a:pt x="8581" y="11345"/>
                    <a:pt x="9638" y="10696"/>
                    <a:pt x="10742" y="9852"/>
                  </a:cubicBezTo>
                  <a:cubicBezTo>
                    <a:pt x="10796" y="9812"/>
                    <a:pt x="10852" y="9794"/>
                    <a:pt x="10906" y="9794"/>
                  </a:cubicBezTo>
                  <a:close/>
                  <a:moveTo>
                    <a:pt x="20189" y="0"/>
                  </a:moveTo>
                  <a:cubicBezTo>
                    <a:pt x="13479" y="1944"/>
                    <a:pt x="6752" y="3827"/>
                    <a:pt x="1" y="5568"/>
                  </a:cubicBezTo>
                  <a:cubicBezTo>
                    <a:pt x="1022" y="8192"/>
                    <a:pt x="2154" y="10853"/>
                    <a:pt x="4069" y="12967"/>
                  </a:cubicBezTo>
                  <a:cubicBezTo>
                    <a:pt x="5114" y="14117"/>
                    <a:pt x="6156" y="14571"/>
                    <a:pt x="7173" y="14571"/>
                  </a:cubicBezTo>
                  <a:cubicBezTo>
                    <a:pt x="9080" y="14571"/>
                    <a:pt x="10900" y="12979"/>
                    <a:pt x="12490" y="11402"/>
                  </a:cubicBezTo>
                  <a:cubicBezTo>
                    <a:pt x="15791" y="8132"/>
                    <a:pt x="18355" y="4252"/>
                    <a:pt x="2018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" name="CustomShape 44"/>
            <p:cNvSpPr/>
            <p:nvPr/>
          </p:nvSpPr>
          <p:spPr>
            <a:xfrm rot="3074400">
              <a:off x="4951800" y="4249080"/>
              <a:ext cx="209520" cy="175320"/>
            </a:xfrm>
            <a:custGeom>
              <a:avLst/>
              <a:gdLst/>
              <a:ahLst/>
              <a:cxnLst/>
              <a:rect l="l" t="t" r="r" b="b"/>
              <a:pathLst>
                <a:path w="25242" h="21154">
                  <a:moveTo>
                    <a:pt x="2458" y="0"/>
                  </a:moveTo>
                  <a:lnTo>
                    <a:pt x="2458" y="0"/>
                  </a:lnTo>
                  <a:cubicBezTo>
                    <a:pt x="1638" y="209"/>
                    <a:pt x="824" y="423"/>
                    <a:pt x="1" y="627"/>
                  </a:cubicBezTo>
                  <a:cubicBezTo>
                    <a:pt x="3594" y="7853"/>
                    <a:pt x="6665" y="15209"/>
                    <a:pt x="14500" y="18830"/>
                  </a:cubicBezTo>
                  <a:cubicBezTo>
                    <a:pt x="17843" y="20381"/>
                    <a:pt x="21501" y="21062"/>
                    <a:pt x="25211" y="21153"/>
                  </a:cubicBezTo>
                  <a:lnTo>
                    <a:pt x="25241" y="19389"/>
                  </a:lnTo>
                  <a:cubicBezTo>
                    <a:pt x="21697" y="19293"/>
                    <a:pt x="18230" y="18547"/>
                    <a:pt x="15121" y="16851"/>
                  </a:cubicBezTo>
                  <a:cubicBezTo>
                    <a:pt x="8845" y="13410"/>
                    <a:pt x="4628" y="6776"/>
                    <a:pt x="2409" y="140"/>
                  </a:cubicBezTo>
                  <a:cubicBezTo>
                    <a:pt x="2386" y="79"/>
                    <a:pt x="2414" y="32"/>
                    <a:pt x="24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" name="CustomShape 45"/>
            <p:cNvSpPr/>
            <p:nvPr/>
          </p:nvSpPr>
          <p:spPr>
            <a:xfrm rot="3072000">
              <a:off x="5113080" y="4336920"/>
              <a:ext cx="304200" cy="307440"/>
            </a:xfrm>
            <a:custGeom>
              <a:avLst/>
              <a:gdLst/>
              <a:ahLst/>
              <a:cxnLst/>
              <a:rect l="l" t="t" r="r" b="b"/>
              <a:pathLst>
                <a:path w="36573" h="36997">
                  <a:moveTo>
                    <a:pt x="32627" y="0"/>
                  </a:moveTo>
                  <a:lnTo>
                    <a:pt x="32627" y="0"/>
                  </a:lnTo>
                  <a:cubicBezTo>
                    <a:pt x="31960" y="189"/>
                    <a:pt x="31292" y="390"/>
                    <a:pt x="30620" y="586"/>
                  </a:cubicBezTo>
                  <a:cubicBezTo>
                    <a:pt x="33448" y="6379"/>
                    <a:pt x="33635" y="13231"/>
                    <a:pt x="30948" y="19149"/>
                  </a:cubicBezTo>
                  <a:cubicBezTo>
                    <a:pt x="27707" y="26283"/>
                    <a:pt x="20507" y="30545"/>
                    <a:pt x="13340" y="32976"/>
                  </a:cubicBezTo>
                  <a:cubicBezTo>
                    <a:pt x="9438" y="34302"/>
                    <a:pt x="5067" y="35229"/>
                    <a:pt x="777" y="35229"/>
                  </a:cubicBezTo>
                  <a:cubicBezTo>
                    <a:pt x="528" y="35229"/>
                    <a:pt x="279" y="35226"/>
                    <a:pt x="30" y="35220"/>
                  </a:cubicBezTo>
                  <a:lnTo>
                    <a:pt x="0" y="36984"/>
                  </a:lnTo>
                  <a:cubicBezTo>
                    <a:pt x="302" y="36992"/>
                    <a:pt x="605" y="36996"/>
                    <a:pt x="908" y="36996"/>
                  </a:cubicBezTo>
                  <a:cubicBezTo>
                    <a:pt x="4797" y="36996"/>
                    <a:pt x="8719" y="36358"/>
                    <a:pt x="12354" y="35389"/>
                  </a:cubicBezTo>
                  <a:cubicBezTo>
                    <a:pt x="20159" y="33307"/>
                    <a:pt x="27869" y="28980"/>
                    <a:pt x="32084" y="21850"/>
                  </a:cubicBezTo>
                  <a:cubicBezTo>
                    <a:pt x="36000" y="15222"/>
                    <a:pt x="36572" y="7025"/>
                    <a:pt x="32697" y="283"/>
                  </a:cubicBezTo>
                  <a:cubicBezTo>
                    <a:pt x="32648" y="198"/>
                    <a:pt x="32623" y="100"/>
                    <a:pt x="3262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" name="CustomShape 46"/>
            <p:cNvSpPr/>
            <p:nvPr/>
          </p:nvSpPr>
          <p:spPr>
            <a:xfrm rot="3070200">
              <a:off x="4932000" y="4240800"/>
              <a:ext cx="534960" cy="334080"/>
            </a:xfrm>
            <a:custGeom>
              <a:avLst/>
              <a:gdLst/>
              <a:ahLst/>
              <a:cxnLst/>
              <a:rect l="l" t="t" r="r" b="b"/>
              <a:pathLst>
                <a:path w="64274" h="40215">
                  <a:moveTo>
                    <a:pt x="53616" y="3597"/>
                  </a:moveTo>
                  <a:cubicBezTo>
                    <a:pt x="54319" y="5117"/>
                    <a:pt x="55572" y="7930"/>
                    <a:pt x="55179" y="9482"/>
                  </a:cubicBezTo>
                  <a:cubicBezTo>
                    <a:pt x="54997" y="10209"/>
                    <a:pt x="54649" y="10689"/>
                    <a:pt x="54116" y="10948"/>
                  </a:cubicBezTo>
                  <a:cubicBezTo>
                    <a:pt x="53781" y="11111"/>
                    <a:pt x="53392" y="11179"/>
                    <a:pt x="52973" y="11179"/>
                  </a:cubicBezTo>
                  <a:cubicBezTo>
                    <a:pt x="51555" y="11179"/>
                    <a:pt x="49796" y="10399"/>
                    <a:pt x="48639" y="9885"/>
                  </a:cubicBezTo>
                  <a:cubicBezTo>
                    <a:pt x="48389" y="9775"/>
                    <a:pt x="48168" y="9677"/>
                    <a:pt x="47983" y="9601"/>
                  </a:cubicBezTo>
                  <a:lnTo>
                    <a:pt x="47670" y="9472"/>
                  </a:lnTo>
                  <a:cubicBezTo>
                    <a:pt x="45561" y="8606"/>
                    <a:pt x="43393" y="7714"/>
                    <a:pt x="41097" y="7287"/>
                  </a:cubicBezTo>
                  <a:cubicBezTo>
                    <a:pt x="45273" y="6050"/>
                    <a:pt x="49446" y="4819"/>
                    <a:pt x="53616" y="3597"/>
                  </a:cubicBezTo>
                  <a:close/>
                  <a:moveTo>
                    <a:pt x="26303" y="11650"/>
                  </a:moveTo>
                  <a:lnTo>
                    <a:pt x="26303" y="11650"/>
                  </a:lnTo>
                  <a:cubicBezTo>
                    <a:pt x="24455" y="15762"/>
                    <a:pt x="21969" y="19381"/>
                    <a:pt x="18907" y="22414"/>
                  </a:cubicBezTo>
                  <a:cubicBezTo>
                    <a:pt x="17288" y="24020"/>
                    <a:pt x="15549" y="25501"/>
                    <a:pt x="13788" y="25501"/>
                  </a:cubicBezTo>
                  <a:cubicBezTo>
                    <a:pt x="13761" y="25501"/>
                    <a:pt x="13733" y="25501"/>
                    <a:pt x="13707" y="25500"/>
                  </a:cubicBezTo>
                  <a:cubicBezTo>
                    <a:pt x="12711" y="25474"/>
                    <a:pt x="11792" y="24980"/>
                    <a:pt x="10892" y="23990"/>
                  </a:cubicBezTo>
                  <a:cubicBezTo>
                    <a:pt x="9074" y="21984"/>
                    <a:pt x="7960" y="19438"/>
                    <a:pt x="6992" y="16973"/>
                  </a:cubicBezTo>
                  <a:cubicBezTo>
                    <a:pt x="12800" y="15471"/>
                    <a:pt x="18960" y="13773"/>
                    <a:pt x="26303" y="11650"/>
                  </a:cubicBezTo>
                  <a:close/>
                  <a:moveTo>
                    <a:pt x="34933" y="9612"/>
                  </a:moveTo>
                  <a:lnTo>
                    <a:pt x="34933" y="9612"/>
                  </a:lnTo>
                  <a:cubicBezTo>
                    <a:pt x="34957" y="9622"/>
                    <a:pt x="34981" y="9632"/>
                    <a:pt x="35007" y="9640"/>
                  </a:cubicBezTo>
                  <a:cubicBezTo>
                    <a:pt x="38863" y="10936"/>
                    <a:pt x="42219" y="12422"/>
                    <a:pt x="45266" y="14187"/>
                  </a:cubicBezTo>
                  <a:cubicBezTo>
                    <a:pt x="46688" y="15005"/>
                    <a:pt x="48085" y="15906"/>
                    <a:pt x="49420" y="16865"/>
                  </a:cubicBezTo>
                  <a:cubicBezTo>
                    <a:pt x="49605" y="16996"/>
                    <a:pt x="49860" y="17147"/>
                    <a:pt x="50140" y="17313"/>
                  </a:cubicBezTo>
                  <a:cubicBezTo>
                    <a:pt x="50823" y="17717"/>
                    <a:pt x="51756" y="18269"/>
                    <a:pt x="51980" y="18794"/>
                  </a:cubicBezTo>
                  <a:cubicBezTo>
                    <a:pt x="52602" y="20234"/>
                    <a:pt x="51573" y="21710"/>
                    <a:pt x="50486" y="22965"/>
                  </a:cubicBezTo>
                  <a:cubicBezTo>
                    <a:pt x="49783" y="23772"/>
                    <a:pt x="47682" y="25938"/>
                    <a:pt x="45382" y="25938"/>
                  </a:cubicBezTo>
                  <a:cubicBezTo>
                    <a:pt x="44773" y="25938"/>
                    <a:pt x="44150" y="25786"/>
                    <a:pt x="43535" y="25417"/>
                  </a:cubicBezTo>
                  <a:cubicBezTo>
                    <a:pt x="42024" y="24509"/>
                    <a:pt x="41157" y="22609"/>
                    <a:pt x="40392" y="20935"/>
                  </a:cubicBezTo>
                  <a:cubicBezTo>
                    <a:pt x="40257" y="20641"/>
                    <a:pt x="40126" y="20354"/>
                    <a:pt x="39996" y="20081"/>
                  </a:cubicBezTo>
                  <a:lnTo>
                    <a:pt x="39088" y="18168"/>
                  </a:lnTo>
                  <a:cubicBezTo>
                    <a:pt x="37752" y="15351"/>
                    <a:pt x="36374" y="12445"/>
                    <a:pt x="34933" y="9612"/>
                  </a:cubicBezTo>
                  <a:close/>
                  <a:moveTo>
                    <a:pt x="30545" y="11464"/>
                  </a:moveTo>
                  <a:cubicBezTo>
                    <a:pt x="31515" y="15113"/>
                    <a:pt x="32384" y="18726"/>
                    <a:pt x="33129" y="22216"/>
                  </a:cubicBezTo>
                  <a:cubicBezTo>
                    <a:pt x="33242" y="22751"/>
                    <a:pt x="33377" y="23300"/>
                    <a:pt x="33513" y="23858"/>
                  </a:cubicBezTo>
                  <a:cubicBezTo>
                    <a:pt x="33858" y="25263"/>
                    <a:pt x="34214" y="26719"/>
                    <a:pt x="34255" y="28086"/>
                  </a:cubicBezTo>
                  <a:cubicBezTo>
                    <a:pt x="34290" y="29168"/>
                    <a:pt x="33894" y="30037"/>
                    <a:pt x="33080" y="30664"/>
                  </a:cubicBezTo>
                  <a:cubicBezTo>
                    <a:pt x="32006" y="31494"/>
                    <a:pt x="30399" y="31797"/>
                    <a:pt x="28891" y="31797"/>
                  </a:cubicBezTo>
                  <a:cubicBezTo>
                    <a:pt x="27837" y="31797"/>
                    <a:pt x="26832" y="31649"/>
                    <a:pt x="26090" y="31430"/>
                  </a:cubicBezTo>
                  <a:cubicBezTo>
                    <a:pt x="24743" y="31039"/>
                    <a:pt x="23788" y="30265"/>
                    <a:pt x="23327" y="29192"/>
                  </a:cubicBezTo>
                  <a:cubicBezTo>
                    <a:pt x="22824" y="28017"/>
                    <a:pt x="22950" y="26591"/>
                    <a:pt x="23682" y="25171"/>
                  </a:cubicBezTo>
                  <a:cubicBezTo>
                    <a:pt x="24111" y="24333"/>
                    <a:pt x="24604" y="23499"/>
                    <a:pt x="25080" y="22692"/>
                  </a:cubicBezTo>
                  <a:cubicBezTo>
                    <a:pt x="25485" y="22011"/>
                    <a:pt x="25902" y="21305"/>
                    <a:pt x="26281" y="20595"/>
                  </a:cubicBezTo>
                  <a:cubicBezTo>
                    <a:pt x="28060" y="17289"/>
                    <a:pt x="29459" y="14292"/>
                    <a:pt x="30545" y="11464"/>
                  </a:cubicBezTo>
                  <a:close/>
                  <a:moveTo>
                    <a:pt x="55894" y="2930"/>
                  </a:moveTo>
                  <a:cubicBezTo>
                    <a:pt x="58052" y="7385"/>
                    <a:pt x="58525" y="12463"/>
                    <a:pt x="57222" y="17260"/>
                  </a:cubicBezTo>
                  <a:cubicBezTo>
                    <a:pt x="56881" y="18527"/>
                    <a:pt x="56415" y="19758"/>
                    <a:pt x="55836" y="20935"/>
                  </a:cubicBezTo>
                  <a:cubicBezTo>
                    <a:pt x="52207" y="28253"/>
                    <a:pt x="44043" y="32018"/>
                    <a:pt x="37831" y="33888"/>
                  </a:cubicBezTo>
                  <a:cubicBezTo>
                    <a:pt x="34794" y="34800"/>
                    <a:pt x="30933" y="35631"/>
                    <a:pt x="26946" y="35631"/>
                  </a:cubicBezTo>
                  <a:cubicBezTo>
                    <a:pt x="24221" y="35631"/>
                    <a:pt x="21437" y="35242"/>
                    <a:pt x="18817" y="34226"/>
                  </a:cubicBezTo>
                  <a:cubicBezTo>
                    <a:pt x="17758" y="33813"/>
                    <a:pt x="16754" y="33314"/>
                    <a:pt x="15833" y="32742"/>
                  </a:cubicBezTo>
                  <a:cubicBezTo>
                    <a:pt x="10207" y="29229"/>
                    <a:pt x="6926" y="23147"/>
                    <a:pt x="4306" y="17674"/>
                  </a:cubicBezTo>
                  <a:cubicBezTo>
                    <a:pt x="4741" y="17564"/>
                    <a:pt x="5173" y="17449"/>
                    <a:pt x="5607" y="17334"/>
                  </a:cubicBezTo>
                  <a:lnTo>
                    <a:pt x="5880" y="17262"/>
                  </a:lnTo>
                  <a:cubicBezTo>
                    <a:pt x="6609" y="20361"/>
                    <a:pt x="8870" y="25486"/>
                    <a:pt x="12158" y="26930"/>
                  </a:cubicBezTo>
                  <a:cubicBezTo>
                    <a:pt x="12740" y="27186"/>
                    <a:pt x="13326" y="27314"/>
                    <a:pt x="13913" y="27314"/>
                  </a:cubicBezTo>
                  <a:cubicBezTo>
                    <a:pt x="14708" y="27314"/>
                    <a:pt x="15504" y="27080"/>
                    <a:pt x="16296" y="26614"/>
                  </a:cubicBezTo>
                  <a:cubicBezTo>
                    <a:pt x="22800" y="22771"/>
                    <a:pt x="26737" y="14587"/>
                    <a:pt x="28174" y="11108"/>
                  </a:cubicBezTo>
                  <a:lnTo>
                    <a:pt x="29410" y="10741"/>
                  </a:lnTo>
                  <a:lnTo>
                    <a:pt x="29410" y="10741"/>
                  </a:lnTo>
                  <a:cubicBezTo>
                    <a:pt x="29220" y="11147"/>
                    <a:pt x="29029" y="11551"/>
                    <a:pt x="28839" y="11956"/>
                  </a:cubicBezTo>
                  <a:cubicBezTo>
                    <a:pt x="27768" y="14238"/>
                    <a:pt x="26660" y="16600"/>
                    <a:pt x="25460" y="18864"/>
                  </a:cubicBezTo>
                  <a:cubicBezTo>
                    <a:pt x="25014" y="19708"/>
                    <a:pt x="24486" y="20563"/>
                    <a:pt x="23978" y="21388"/>
                  </a:cubicBezTo>
                  <a:cubicBezTo>
                    <a:pt x="23076" y="22853"/>
                    <a:pt x="22143" y="24366"/>
                    <a:pt x="21550" y="25968"/>
                  </a:cubicBezTo>
                  <a:cubicBezTo>
                    <a:pt x="20821" y="27929"/>
                    <a:pt x="21196" y="29784"/>
                    <a:pt x="22604" y="31190"/>
                  </a:cubicBezTo>
                  <a:cubicBezTo>
                    <a:pt x="23570" y="32155"/>
                    <a:pt x="24975" y="32851"/>
                    <a:pt x="26559" y="33147"/>
                  </a:cubicBezTo>
                  <a:cubicBezTo>
                    <a:pt x="27304" y="33288"/>
                    <a:pt x="28144" y="33368"/>
                    <a:pt x="29007" y="33368"/>
                  </a:cubicBezTo>
                  <a:cubicBezTo>
                    <a:pt x="31021" y="33368"/>
                    <a:pt x="33158" y="32933"/>
                    <a:pt x="34496" y="31829"/>
                  </a:cubicBezTo>
                  <a:cubicBezTo>
                    <a:pt x="35436" y="31052"/>
                    <a:pt x="35915" y="30023"/>
                    <a:pt x="35918" y="28771"/>
                  </a:cubicBezTo>
                  <a:cubicBezTo>
                    <a:pt x="35923" y="26787"/>
                    <a:pt x="35402" y="24717"/>
                    <a:pt x="34898" y="22716"/>
                  </a:cubicBezTo>
                  <a:cubicBezTo>
                    <a:pt x="34723" y="22023"/>
                    <a:pt x="34549" y="21339"/>
                    <a:pt x="34405" y="20674"/>
                  </a:cubicBezTo>
                  <a:cubicBezTo>
                    <a:pt x="33653" y="17239"/>
                    <a:pt x="32776" y="13663"/>
                    <a:pt x="31796" y="10040"/>
                  </a:cubicBezTo>
                  <a:lnTo>
                    <a:pt x="33434" y="9559"/>
                  </a:lnTo>
                  <a:cubicBezTo>
                    <a:pt x="34626" y="12313"/>
                    <a:pt x="35924" y="15074"/>
                    <a:pt x="37180" y="17748"/>
                  </a:cubicBezTo>
                  <a:lnTo>
                    <a:pt x="37355" y="18119"/>
                  </a:lnTo>
                  <a:cubicBezTo>
                    <a:pt x="37619" y="18682"/>
                    <a:pt x="37875" y="19278"/>
                    <a:pt x="38136" y="19886"/>
                  </a:cubicBezTo>
                  <a:cubicBezTo>
                    <a:pt x="39069" y="22054"/>
                    <a:pt x="40032" y="24296"/>
                    <a:pt x="41641" y="25870"/>
                  </a:cubicBezTo>
                  <a:cubicBezTo>
                    <a:pt x="42734" y="26940"/>
                    <a:pt x="43986" y="27482"/>
                    <a:pt x="45361" y="27482"/>
                  </a:cubicBezTo>
                  <a:cubicBezTo>
                    <a:pt x="45425" y="27482"/>
                    <a:pt x="45488" y="27480"/>
                    <a:pt x="45552" y="27478"/>
                  </a:cubicBezTo>
                  <a:cubicBezTo>
                    <a:pt x="47560" y="27405"/>
                    <a:pt x="49777" y="26154"/>
                    <a:pt x="51638" y="24047"/>
                  </a:cubicBezTo>
                  <a:cubicBezTo>
                    <a:pt x="52829" y="22694"/>
                    <a:pt x="54178" y="20939"/>
                    <a:pt x="54035" y="19356"/>
                  </a:cubicBezTo>
                  <a:cubicBezTo>
                    <a:pt x="53991" y="18866"/>
                    <a:pt x="53787" y="18403"/>
                    <a:pt x="53408" y="17942"/>
                  </a:cubicBezTo>
                  <a:cubicBezTo>
                    <a:pt x="52873" y="17290"/>
                    <a:pt x="52083" y="16762"/>
                    <a:pt x="51386" y="16296"/>
                  </a:cubicBezTo>
                  <a:cubicBezTo>
                    <a:pt x="51131" y="16125"/>
                    <a:pt x="50886" y="15962"/>
                    <a:pt x="50671" y="15803"/>
                  </a:cubicBezTo>
                  <a:cubicBezTo>
                    <a:pt x="46493" y="12722"/>
                    <a:pt x="41865" y="10278"/>
                    <a:pt x="36905" y="8529"/>
                  </a:cubicBezTo>
                  <a:lnTo>
                    <a:pt x="39126" y="7874"/>
                  </a:lnTo>
                  <a:cubicBezTo>
                    <a:pt x="39128" y="7879"/>
                    <a:pt x="39131" y="7883"/>
                    <a:pt x="39134" y="7889"/>
                  </a:cubicBezTo>
                  <a:cubicBezTo>
                    <a:pt x="39203" y="8019"/>
                    <a:pt x="39326" y="8114"/>
                    <a:pt x="39470" y="8146"/>
                  </a:cubicBezTo>
                  <a:cubicBezTo>
                    <a:pt x="42136" y="8772"/>
                    <a:pt x="44549" y="9797"/>
                    <a:pt x="47105" y="10884"/>
                  </a:cubicBezTo>
                  <a:lnTo>
                    <a:pt x="48224" y="11357"/>
                  </a:lnTo>
                  <a:cubicBezTo>
                    <a:pt x="48416" y="11436"/>
                    <a:pt x="48611" y="11520"/>
                    <a:pt x="48809" y="11604"/>
                  </a:cubicBezTo>
                  <a:cubicBezTo>
                    <a:pt x="50181" y="12189"/>
                    <a:pt x="51699" y="12837"/>
                    <a:pt x="53214" y="12837"/>
                  </a:cubicBezTo>
                  <a:cubicBezTo>
                    <a:pt x="53575" y="12837"/>
                    <a:pt x="53934" y="12800"/>
                    <a:pt x="54292" y="12717"/>
                  </a:cubicBezTo>
                  <a:cubicBezTo>
                    <a:pt x="55304" y="12480"/>
                    <a:pt x="56021" y="11937"/>
                    <a:pt x="56423" y="11100"/>
                  </a:cubicBezTo>
                  <a:cubicBezTo>
                    <a:pt x="57462" y="8941"/>
                    <a:pt x="56119" y="5315"/>
                    <a:pt x="55120" y="3157"/>
                  </a:cubicBezTo>
                  <a:lnTo>
                    <a:pt x="55894" y="2930"/>
                  </a:lnTo>
                  <a:close/>
                  <a:moveTo>
                    <a:pt x="58881" y="2056"/>
                  </a:moveTo>
                  <a:cubicBezTo>
                    <a:pt x="58891" y="2081"/>
                    <a:pt x="58903" y="2104"/>
                    <a:pt x="58916" y="2127"/>
                  </a:cubicBezTo>
                  <a:cubicBezTo>
                    <a:pt x="62556" y="8459"/>
                    <a:pt x="62323" y="16614"/>
                    <a:pt x="58306" y="23411"/>
                  </a:cubicBezTo>
                  <a:cubicBezTo>
                    <a:pt x="54598" y="29685"/>
                    <a:pt x="47652" y="34446"/>
                    <a:pt x="38745" y="36822"/>
                  </a:cubicBezTo>
                  <a:cubicBezTo>
                    <a:pt x="34764" y="37884"/>
                    <a:pt x="30945" y="38420"/>
                    <a:pt x="27376" y="38420"/>
                  </a:cubicBezTo>
                  <a:cubicBezTo>
                    <a:pt x="27073" y="38420"/>
                    <a:pt x="26771" y="38417"/>
                    <a:pt x="26471" y="38409"/>
                  </a:cubicBezTo>
                  <a:cubicBezTo>
                    <a:pt x="22515" y="38312"/>
                    <a:pt x="18949" y="37539"/>
                    <a:pt x="15871" y="36112"/>
                  </a:cubicBezTo>
                  <a:cubicBezTo>
                    <a:pt x="8765" y="32828"/>
                    <a:pt x="5662" y="26502"/>
                    <a:pt x="2376" y="19805"/>
                  </a:cubicBezTo>
                  <a:cubicBezTo>
                    <a:pt x="2139" y="19322"/>
                    <a:pt x="1901" y="18837"/>
                    <a:pt x="1661" y="18352"/>
                  </a:cubicBezTo>
                  <a:cubicBezTo>
                    <a:pt x="2092" y="18244"/>
                    <a:pt x="2521" y="18134"/>
                    <a:pt x="2950" y="18023"/>
                  </a:cubicBezTo>
                  <a:lnTo>
                    <a:pt x="3439" y="17897"/>
                  </a:lnTo>
                  <a:cubicBezTo>
                    <a:pt x="4969" y="22417"/>
                    <a:pt x="8639" y="30469"/>
                    <a:pt x="16241" y="34635"/>
                  </a:cubicBezTo>
                  <a:cubicBezTo>
                    <a:pt x="19178" y="36238"/>
                    <a:pt x="22626" y="37103"/>
                    <a:pt x="26487" y="37208"/>
                  </a:cubicBezTo>
                  <a:cubicBezTo>
                    <a:pt x="26716" y="37213"/>
                    <a:pt x="26947" y="37216"/>
                    <a:pt x="27179" y="37216"/>
                  </a:cubicBezTo>
                  <a:cubicBezTo>
                    <a:pt x="31114" y="37216"/>
                    <a:pt x="35496" y="36443"/>
                    <a:pt x="39894" y="34949"/>
                  </a:cubicBezTo>
                  <a:cubicBezTo>
                    <a:pt x="46055" y="32858"/>
                    <a:pt x="54138" y="28737"/>
                    <a:pt x="57668" y="20970"/>
                  </a:cubicBezTo>
                  <a:cubicBezTo>
                    <a:pt x="60333" y="15102"/>
                    <a:pt x="60261" y="8378"/>
                    <a:pt x="57481" y="2467"/>
                  </a:cubicBezTo>
                  <a:lnTo>
                    <a:pt x="57870" y="2352"/>
                  </a:lnTo>
                  <a:cubicBezTo>
                    <a:pt x="58208" y="2252"/>
                    <a:pt x="58545" y="2153"/>
                    <a:pt x="58881" y="2056"/>
                  </a:cubicBezTo>
                  <a:close/>
                  <a:moveTo>
                    <a:pt x="59846" y="1"/>
                  </a:moveTo>
                  <a:cubicBezTo>
                    <a:pt x="59765" y="1"/>
                    <a:pt x="59680" y="13"/>
                    <a:pt x="59592" y="39"/>
                  </a:cubicBezTo>
                  <a:cubicBezTo>
                    <a:pt x="53395" y="1822"/>
                    <a:pt x="47060" y="3575"/>
                    <a:pt x="40933" y="5269"/>
                  </a:cubicBezTo>
                  <a:cubicBezTo>
                    <a:pt x="27611" y="8954"/>
                    <a:pt x="13835" y="12765"/>
                    <a:pt x="527" y="17159"/>
                  </a:cubicBezTo>
                  <a:cubicBezTo>
                    <a:pt x="196" y="17273"/>
                    <a:pt x="0" y="17579"/>
                    <a:pt x="42" y="17923"/>
                  </a:cubicBezTo>
                  <a:cubicBezTo>
                    <a:pt x="73" y="18187"/>
                    <a:pt x="234" y="18401"/>
                    <a:pt x="457" y="18498"/>
                  </a:cubicBezTo>
                  <a:cubicBezTo>
                    <a:pt x="2420" y="25794"/>
                    <a:pt x="7589" y="34760"/>
                    <a:pt x="16278" y="38232"/>
                  </a:cubicBezTo>
                  <a:cubicBezTo>
                    <a:pt x="19588" y="39554"/>
                    <a:pt x="23376" y="40215"/>
                    <a:pt x="27451" y="40215"/>
                  </a:cubicBezTo>
                  <a:cubicBezTo>
                    <a:pt x="31609" y="40215"/>
                    <a:pt x="36066" y="39527"/>
                    <a:pt x="40615" y="38151"/>
                  </a:cubicBezTo>
                  <a:cubicBezTo>
                    <a:pt x="49661" y="35414"/>
                    <a:pt x="56640" y="30222"/>
                    <a:pt x="60266" y="23530"/>
                  </a:cubicBezTo>
                  <a:cubicBezTo>
                    <a:pt x="63864" y="16898"/>
                    <a:pt x="64273" y="9290"/>
                    <a:pt x="61362" y="3168"/>
                  </a:cubicBezTo>
                  <a:cubicBezTo>
                    <a:pt x="61238" y="2569"/>
                    <a:pt x="61087" y="1786"/>
                    <a:pt x="61010" y="980"/>
                  </a:cubicBezTo>
                  <a:cubicBezTo>
                    <a:pt x="60982" y="677"/>
                    <a:pt x="60776" y="486"/>
                    <a:pt x="60545" y="420"/>
                  </a:cubicBezTo>
                  <a:cubicBezTo>
                    <a:pt x="60408" y="181"/>
                    <a:pt x="60159" y="1"/>
                    <a:pt x="59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" name="CustomShape 47"/>
            <p:cNvSpPr/>
            <p:nvPr/>
          </p:nvSpPr>
          <p:spPr>
            <a:xfrm rot="3079800">
              <a:off x="5369760" y="4484880"/>
              <a:ext cx="27000" cy="11160"/>
            </a:xfrm>
            <a:custGeom>
              <a:avLst/>
              <a:gdLst/>
              <a:ahLst/>
              <a:cxnLst/>
              <a:rect l="l" t="t" r="r" b="b"/>
              <a:pathLst>
                <a:path w="3331" h="1419">
                  <a:moveTo>
                    <a:pt x="332" y="1"/>
                  </a:moveTo>
                  <a:cubicBezTo>
                    <a:pt x="106" y="1"/>
                    <a:pt x="0" y="373"/>
                    <a:pt x="220" y="504"/>
                  </a:cubicBezTo>
                  <a:cubicBezTo>
                    <a:pt x="986" y="952"/>
                    <a:pt x="1855" y="1245"/>
                    <a:pt x="2725" y="1411"/>
                  </a:cubicBezTo>
                  <a:cubicBezTo>
                    <a:pt x="2750" y="1416"/>
                    <a:pt x="2775" y="1418"/>
                    <a:pt x="2799" y="1418"/>
                  </a:cubicBezTo>
                  <a:cubicBezTo>
                    <a:pt x="3195" y="1418"/>
                    <a:pt x="3330" y="793"/>
                    <a:pt x="2907" y="724"/>
                  </a:cubicBezTo>
                  <a:cubicBezTo>
                    <a:pt x="2051" y="582"/>
                    <a:pt x="1238" y="327"/>
                    <a:pt x="423" y="20"/>
                  </a:cubicBezTo>
                  <a:cubicBezTo>
                    <a:pt x="391" y="7"/>
                    <a:pt x="361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" name="CustomShape 48"/>
            <p:cNvSpPr/>
            <p:nvPr/>
          </p:nvSpPr>
          <p:spPr>
            <a:xfrm rot="3078000">
              <a:off x="5345640" y="4533120"/>
              <a:ext cx="13680" cy="18720"/>
            </a:xfrm>
            <a:custGeom>
              <a:avLst/>
              <a:gdLst/>
              <a:ahLst/>
              <a:cxnLst/>
              <a:rect l="l" t="t" r="r" b="b"/>
              <a:pathLst>
                <a:path w="1746" h="2333">
                  <a:moveTo>
                    <a:pt x="304" y="0"/>
                  </a:moveTo>
                  <a:cubicBezTo>
                    <a:pt x="137" y="0"/>
                    <a:pt x="1" y="206"/>
                    <a:pt x="152" y="362"/>
                  </a:cubicBezTo>
                  <a:cubicBezTo>
                    <a:pt x="625" y="843"/>
                    <a:pt x="847" y="1367"/>
                    <a:pt x="1112" y="1944"/>
                  </a:cubicBezTo>
                  <a:cubicBezTo>
                    <a:pt x="1148" y="2028"/>
                    <a:pt x="1185" y="2113"/>
                    <a:pt x="1227" y="2195"/>
                  </a:cubicBezTo>
                  <a:cubicBezTo>
                    <a:pt x="1273" y="2292"/>
                    <a:pt x="1349" y="2332"/>
                    <a:pt x="1428" y="2332"/>
                  </a:cubicBezTo>
                  <a:cubicBezTo>
                    <a:pt x="1484" y="2332"/>
                    <a:pt x="1542" y="2312"/>
                    <a:pt x="1591" y="2276"/>
                  </a:cubicBezTo>
                  <a:cubicBezTo>
                    <a:pt x="1680" y="2213"/>
                    <a:pt x="1746" y="2107"/>
                    <a:pt x="1720" y="1987"/>
                  </a:cubicBezTo>
                  <a:cubicBezTo>
                    <a:pt x="1585" y="1246"/>
                    <a:pt x="999" y="542"/>
                    <a:pt x="452" y="60"/>
                  </a:cubicBezTo>
                  <a:cubicBezTo>
                    <a:pt x="404" y="18"/>
                    <a:pt x="353" y="0"/>
                    <a:pt x="3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" name="CustomShape 49"/>
            <p:cNvSpPr/>
            <p:nvPr/>
          </p:nvSpPr>
          <p:spPr>
            <a:xfrm rot="3055200">
              <a:off x="5371560" y="4452840"/>
              <a:ext cx="31320" cy="4680"/>
            </a:xfrm>
            <a:custGeom>
              <a:avLst/>
              <a:gdLst/>
              <a:ahLst/>
              <a:cxnLst/>
              <a:rect l="l" t="t" r="r" b="b"/>
              <a:pathLst>
                <a:path w="3850" h="639">
                  <a:moveTo>
                    <a:pt x="2624" y="1"/>
                  </a:moveTo>
                  <a:cubicBezTo>
                    <a:pt x="1853" y="1"/>
                    <a:pt x="1077" y="21"/>
                    <a:pt x="311" y="61"/>
                  </a:cubicBezTo>
                  <a:cubicBezTo>
                    <a:pt x="0" y="79"/>
                    <a:pt x="6" y="520"/>
                    <a:pt x="307" y="539"/>
                  </a:cubicBezTo>
                  <a:cubicBezTo>
                    <a:pt x="1325" y="610"/>
                    <a:pt x="2360" y="639"/>
                    <a:pt x="3379" y="639"/>
                  </a:cubicBezTo>
                  <a:cubicBezTo>
                    <a:pt x="3398" y="639"/>
                    <a:pt x="3417" y="639"/>
                    <a:pt x="3436" y="639"/>
                  </a:cubicBezTo>
                  <a:cubicBezTo>
                    <a:pt x="3845" y="635"/>
                    <a:pt x="3849" y="11"/>
                    <a:pt x="3440" y="9"/>
                  </a:cubicBezTo>
                  <a:cubicBezTo>
                    <a:pt x="3169" y="3"/>
                    <a:pt x="2897" y="1"/>
                    <a:pt x="26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" name="CustomShape 50"/>
            <p:cNvSpPr/>
            <p:nvPr/>
          </p:nvSpPr>
          <p:spPr>
            <a:xfrm rot="3064200">
              <a:off x="5332680" y="4529520"/>
              <a:ext cx="14760" cy="15840"/>
            </a:xfrm>
            <a:custGeom>
              <a:avLst/>
              <a:gdLst/>
              <a:ahLst/>
              <a:cxnLst/>
              <a:rect l="l" t="t" r="r" b="b"/>
              <a:pathLst>
                <a:path w="1853" h="1980">
                  <a:moveTo>
                    <a:pt x="290" y="0"/>
                  </a:moveTo>
                  <a:cubicBezTo>
                    <a:pt x="84" y="0"/>
                    <a:pt x="1" y="291"/>
                    <a:pt x="224" y="357"/>
                  </a:cubicBezTo>
                  <a:cubicBezTo>
                    <a:pt x="553" y="462"/>
                    <a:pt x="845" y="645"/>
                    <a:pt x="1050" y="931"/>
                  </a:cubicBezTo>
                  <a:cubicBezTo>
                    <a:pt x="1236" y="1196"/>
                    <a:pt x="1275" y="1486"/>
                    <a:pt x="1339" y="1797"/>
                  </a:cubicBezTo>
                  <a:cubicBezTo>
                    <a:pt x="1340" y="1804"/>
                    <a:pt x="1344" y="1816"/>
                    <a:pt x="1346" y="1823"/>
                  </a:cubicBezTo>
                  <a:cubicBezTo>
                    <a:pt x="1376" y="1932"/>
                    <a:pt x="1458" y="1979"/>
                    <a:pt x="1547" y="1979"/>
                  </a:cubicBezTo>
                  <a:cubicBezTo>
                    <a:pt x="1675" y="1979"/>
                    <a:pt x="1818" y="1881"/>
                    <a:pt x="1836" y="1729"/>
                  </a:cubicBezTo>
                  <a:cubicBezTo>
                    <a:pt x="1853" y="1562"/>
                    <a:pt x="1831" y="1394"/>
                    <a:pt x="1776" y="1236"/>
                  </a:cubicBezTo>
                  <a:cubicBezTo>
                    <a:pt x="1584" y="605"/>
                    <a:pt x="940" y="82"/>
                    <a:pt x="322" y="2"/>
                  </a:cubicBezTo>
                  <a:cubicBezTo>
                    <a:pt x="311" y="1"/>
                    <a:pt x="301" y="0"/>
                    <a:pt x="2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" name="CustomShape 51"/>
            <p:cNvSpPr/>
            <p:nvPr/>
          </p:nvSpPr>
          <p:spPr>
            <a:xfrm rot="3048000">
              <a:off x="5343840" y="4437360"/>
              <a:ext cx="32760" cy="11880"/>
            </a:xfrm>
            <a:custGeom>
              <a:avLst/>
              <a:gdLst/>
              <a:ahLst/>
              <a:cxnLst/>
              <a:rect l="l" t="t" r="r" b="b"/>
              <a:pathLst>
                <a:path w="4045" h="1510">
                  <a:moveTo>
                    <a:pt x="311" y="1"/>
                  </a:moveTo>
                  <a:cubicBezTo>
                    <a:pt x="74" y="1"/>
                    <a:pt x="0" y="378"/>
                    <a:pt x="263" y="465"/>
                  </a:cubicBezTo>
                  <a:cubicBezTo>
                    <a:pt x="1357" y="818"/>
                    <a:pt x="2475" y="1258"/>
                    <a:pt x="3601" y="1502"/>
                  </a:cubicBezTo>
                  <a:cubicBezTo>
                    <a:pt x="3625" y="1507"/>
                    <a:pt x="3648" y="1509"/>
                    <a:pt x="3670" y="1509"/>
                  </a:cubicBezTo>
                  <a:cubicBezTo>
                    <a:pt x="3968" y="1509"/>
                    <a:pt x="4044" y="1085"/>
                    <a:pt x="3746" y="973"/>
                  </a:cubicBezTo>
                  <a:cubicBezTo>
                    <a:pt x="2667" y="556"/>
                    <a:pt x="1497" y="317"/>
                    <a:pt x="381" y="11"/>
                  </a:cubicBezTo>
                  <a:cubicBezTo>
                    <a:pt x="356" y="4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3" name="CustomShape 52"/>
            <p:cNvSpPr/>
            <p:nvPr/>
          </p:nvSpPr>
          <p:spPr>
            <a:xfrm rot="3079200">
              <a:off x="5266440" y="4508640"/>
              <a:ext cx="33840" cy="27360"/>
            </a:xfrm>
            <a:custGeom>
              <a:avLst/>
              <a:gdLst/>
              <a:ahLst/>
              <a:cxnLst/>
              <a:rect l="l" t="t" r="r" b="b"/>
              <a:pathLst>
                <a:path w="4194" h="3377">
                  <a:moveTo>
                    <a:pt x="393" y="1"/>
                  </a:moveTo>
                  <a:cubicBezTo>
                    <a:pt x="175" y="1"/>
                    <a:pt x="1" y="294"/>
                    <a:pt x="179" y="518"/>
                  </a:cubicBezTo>
                  <a:cubicBezTo>
                    <a:pt x="1026" y="1582"/>
                    <a:pt x="2297" y="2811"/>
                    <a:pt x="3564" y="3351"/>
                  </a:cubicBezTo>
                  <a:cubicBezTo>
                    <a:pt x="3605" y="3369"/>
                    <a:pt x="3648" y="3377"/>
                    <a:pt x="3691" y="3377"/>
                  </a:cubicBezTo>
                  <a:cubicBezTo>
                    <a:pt x="3952" y="3377"/>
                    <a:pt x="4194" y="3074"/>
                    <a:pt x="3939" y="2860"/>
                  </a:cubicBezTo>
                  <a:cubicBezTo>
                    <a:pt x="3390" y="2393"/>
                    <a:pt x="2751" y="2037"/>
                    <a:pt x="2183" y="1575"/>
                  </a:cubicBezTo>
                  <a:cubicBezTo>
                    <a:pt x="1623" y="1118"/>
                    <a:pt x="1114" y="599"/>
                    <a:pt x="594" y="90"/>
                  </a:cubicBezTo>
                  <a:cubicBezTo>
                    <a:pt x="528" y="27"/>
                    <a:pt x="459" y="1"/>
                    <a:pt x="3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4" name="CustomShape 53"/>
            <p:cNvSpPr/>
            <p:nvPr/>
          </p:nvSpPr>
          <p:spPr>
            <a:xfrm rot="3055200">
              <a:off x="5278680" y="4449240"/>
              <a:ext cx="31320" cy="12240"/>
            </a:xfrm>
            <a:custGeom>
              <a:avLst/>
              <a:gdLst/>
              <a:ahLst/>
              <a:cxnLst/>
              <a:rect l="l" t="t" r="r" b="b"/>
              <a:pathLst>
                <a:path w="3860" h="1555">
                  <a:moveTo>
                    <a:pt x="332" y="0"/>
                  </a:moveTo>
                  <a:cubicBezTo>
                    <a:pt x="75" y="0"/>
                    <a:pt x="1" y="412"/>
                    <a:pt x="283" y="512"/>
                  </a:cubicBezTo>
                  <a:cubicBezTo>
                    <a:pt x="1296" y="861"/>
                    <a:pt x="2318" y="1293"/>
                    <a:pt x="3359" y="1547"/>
                  </a:cubicBezTo>
                  <a:cubicBezTo>
                    <a:pt x="3380" y="1552"/>
                    <a:pt x="3401" y="1555"/>
                    <a:pt x="3422" y="1555"/>
                  </a:cubicBezTo>
                  <a:cubicBezTo>
                    <a:pt x="3684" y="1555"/>
                    <a:pt x="3860" y="1146"/>
                    <a:pt x="3573" y="1026"/>
                  </a:cubicBezTo>
                  <a:cubicBezTo>
                    <a:pt x="2560" y="604"/>
                    <a:pt x="1467" y="331"/>
                    <a:pt x="415" y="14"/>
                  </a:cubicBezTo>
                  <a:cubicBezTo>
                    <a:pt x="386" y="4"/>
                    <a:pt x="358" y="0"/>
                    <a:pt x="33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" name="CustomShape 54"/>
            <p:cNvSpPr/>
            <p:nvPr/>
          </p:nvSpPr>
          <p:spPr>
            <a:xfrm rot="3060600">
              <a:off x="5262480" y="4467240"/>
              <a:ext cx="22680" cy="18360"/>
            </a:xfrm>
            <a:custGeom>
              <a:avLst/>
              <a:gdLst/>
              <a:ahLst/>
              <a:cxnLst/>
              <a:rect l="l" t="t" r="r" b="b"/>
              <a:pathLst>
                <a:path w="2824" h="2275">
                  <a:moveTo>
                    <a:pt x="406" y="1"/>
                  </a:moveTo>
                  <a:cubicBezTo>
                    <a:pt x="150" y="1"/>
                    <a:pt x="1" y="442"/>
                    <a:pt x="274" y="565"/>
                  </a:cubicBezTo>
                  <a:cubicBezTo>
                    <a:pt x="672" y="745"/>
                    <a:pt x="1038" y="961"/>
                    <a:pt x="1364" y="1247"/>
                  </a:cubicBezTo>
                  <a:cubicBezTo>
                    <a:pt x="1682" y="1523"/>
                    <a:pt x="1908" y="1864"/>
                    <a:pt x="2186" y="2170"/>
                  </a:cubicBezTo>
                  <a:cubicBezTo>
                    <a:pt x="2252" y="2244"/>
                    <a:pt x="2328" y="2275"/>
                    <a:pt x="2402" y="2275"/>
                  </a:cubicBezTo>
                  <a:cubicBezTo>
                    <a:pt x="2621" y="2275"/>
                    <a:pt x="2824" y="2005"/>
                    <a:pt x="2699" y="1769"/>
                  </a:cubicBezTo>
                  <a:cubicBezTo>
                    <a:pt x="2275" y="947"/>
                    <a:pt x="1338" y="356"/>
                    <a:pt x="501" y="21"/>
                  </a:cubicBezTo>
                  <a:cubicBezTo>
                    <a:pt x="468" y="7"/>
                    <a:pt x="436" y="1"/>
                    <a:pt x="4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" name="CustomShape 55"/>
            <p:cNvSpPr/>
            <p:nvPr/>
          </p:nvSpPr>
          <p:spPr>
            <a:xfrm rot="3060600">
              <a:off x="5233680" y="4479480"/>
              <a:ext cx="30240" cy="33120"/>
            </a:xfrm>
            <a:custGeom>
              <a:avLst/>
              <a:gdLst/>
              <a:ahLst/>
              <a:cxnLst/>
              <a:rect l="l" t="t" r="r" b="b"/>
              <a:pathLst>
                <a:path w="3714" h="4067">
                  <a:moveTo>
                    <a:pt x="420" y="1"/>
                  </a:moveTo>
                  <a:cubicBezTo>
                    <a:pt x="210" y="1"/>
                    <a:pt x="0" y="229"/>
                    <a:pt x="124" y="478"/>
                  </a:cubicBezTo>
                  <a:cubicBezTo>
                    <a:pt x="787" y="1812"/>
                    <a:pt x="1833" y="3190"/>
                    <a:pt x="3089" y="4015"/>
                  </a:cubicBezTo>
                  <a:cubicBezTo>
                    <a:pt x="3143" y="4051"/>
                    <a:pt x="3198" y="4066"/>
                    <a:pt x="3252" y="4066"/>
                  </a:cubicBezTo>
                  <a:cubicBezTo>
                    <a:pt x="3509" y="4066"/>
                    <a:pt x="3713" y="3701"/>
                    <a:pt x="3487" y="3484"/>
                  </a:cubicBezTo>
                  <a:cubicBezTo>
                    <a:pt x="2403" y="2425"/>
                    <a:pt x="1460" y="1475"/>
                    <a:pt x="673" y="154"/>
                  </a:cubicBezTo>
                  <a:cubicBezTo>
                    <a:pt x="608" y="46"/>
                    <a:pt x="514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" name="CustomShape 56"/>
            <p:cNvSpPr/>
            <p:nvPr/>
          </p:nvSpPr>
          <p:spPr>
            <a:xfrm rot="3060600">
              <a:off x="5266080" y="4414680"/>
              <a:ext cx="22680" cy="27720"/>
            </a:xfrm>
            <a:custGeom>
              <a:avLst/>
              <a:gdLst/>
              <a:ahLst/>
              <a:cxnLst/>
              <a:rect l="l" t="t" r="r" b="b"/>
              <a:pathLst>
                <a:path w="2795" h="3427">
                  <a:moveTo>
                    <a:pt x="375" y="1"/>
                  </a:moveTo>
                  <a:cubicBezTo>
                    <a:pt x="180" y="1"/>
                    <a:pt x="0" y="181"/>
                    <a:pt x="133" y="396"/>
                  </a:cubicBezTo>
                  <a:cubicBezTo>
                    <a:pt x="750" y="1382"/>
                    <a:pt x="1413" y="2367"/>
                    <a:pt x="2114" y="3297"/>
                  </a:cubicBezTo>
                  <a:cubicBezTo>
                    <a:pt x="2185" y="3388"/>
                    <a:pt x="2281" y="3427"/>
                    <a:pt x="2375" y="3427"/>
                  </a:cubicBezTo>
                  <a:cubicBezTo>
                    <a:pt x="2591" y="3427"/>
                    <a:pt x="2794" y="3219"/>
                    <a:pt x="2645" y="2978"/>
                  </a:cubicBezTo>
                  <a:cubicBezTo>
                    <a:pt x="2017" y="2002"/>
                    <a:pt x="1327" y="1038"/>
                    <a:pt x="614" y="118"/>
                  </a:cubicBezTo>
                  <a:cubicBezTo>
                    <a:pt x="549" y="36"/>
                    <a:pt x="460" y="1"/>
                    <a:pt x="3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" name="CustomShape 57"/>
            <p:cNvSpPr/>
            <p:nvPr/>
          </p:nvSpPr>
          <p:spPr>
            <a:xfrm rot="3060600">
              <a:off x="5205960" y="4370760"/>
              <a:ext cx="7560" cy="34920"/>
            </a:xfrm>
            <a:custGeom>
              <a:avLst/>
              <a:gdLst/>
              <a:ahLst/>
              <a:cxnLst/>
              <a:rect l="l" t="t" r="r" b="b"/>
              <a:pathLst>
                <a:path w="1004" h="4268">
                  <a:moveTo>
                    <a:pt x="341" y="0"/>
                  </a:moveTo>
                  <a:cubicBezTo>
                    <a:pt x="179" y="0"/>
                    <a:pt x="1" y="142"/>
                    <a:pt x="30" y="353"/>
                  </a:cubicBezTo>
                  <a:cubicBezTo>
                    <a:pt x="216" y="1602"/>
                    <a:pt x="31" y="2752"/>
                    <a:pt x="33" y="3991"/>
                  </a:cubicBezTo>
                  <a:cubicBezTo>
                    <a:pt x="35" y="4173"/>
                    <a:pt x="170" y="4267"/>
                    <a:pt x="310" y="4267"/>
                  </a:cubicBezTo>
                  <a:cubicBezTo>
                    <a:pt x="427" y="4267"/>
                    <a:pt x="548" y="4201"/>
                    <a:pt x="596" y="4066"/>
                  </a:cubicBezTo>
                  <a:cubicBezTo>
                    <a:pt x="1004" y="2876"/>
                    <a:pt x="828" y="1416"/>
                    <a:pt x="578" y="204"/>
                  </a:cubicBezTo>
                  <a:cubicBezTo>
                    <a:pt x="548" y="61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" name="CustomShape 58"/>
            <p:cNvSpPr/>
            <p:nvPr/>
          </p:nvSpPr>
          <p:spPr>
            <a:xfrm rot="3028800">
              <a:off x="5177160" y="4409640"/>
              <a:ext cx="9360" cy="35640"/>
            </a:xfrm>
            <a:custGeom>
              <a:avLst/>
              <a:gdLst/>
              <a:ahLst/>
              <a:cxnLst/>
              <a:rect l="l" t="t" r="r" b="b"/>
              <a:pathLst>
                <a:path w="1203" h="4355">
                  <a:moveTo>
                    <a:pt x="624" y="0"/>
                  </a:moveTo>
                  <a:cubicBezTo>
                    <a:pt x="500" y="0"/>
                    <a:pt x="373" y="84"/>
                    <a:pt x="373" y="236"/>
                  </a:cubicBezTo>
                  <a:cubicBezTo>
                    <a:pt x="387" y="876"/>
                    <a:pt x="406" y="1514"/>
                    <a:pt x="343" y="2147"/>
                  </a:cubicBezTo>
                  <a:cubicBezTo>
                    <a:pt x="283" y="2787"/>
                    <a:pt x="78" y="3392"/>
                    <a:pt x="16" y="4026"/>
                  </a:cubicBezTo>
                  <a:cubicBezTo>
                    <a:pt x="1" y="4228"/>
                    <a:pt x="186" y="4355"/>
                    <a:pt x="364" y="4355"/>
                  </a:cubicBezTo>
                  <a:cubicBezTo>
                    <a:pt x="475" y="4355"/>
                    <a:pt x="584" y="4305"/>
                    <a:pt x="638" y="4192"/>
                  </a:cubicBezTo>
                  <a:cubicBezTo>
                    <a:pt x="1203" y="3040"/>
                    <a:pt x="1152" y="1399"/>
                    <a:pt x="852" y="173"/>
                  </a:cubicBezTo>
                  <a:cubicBezTo>
                    <a:pt x="823" y="55"/>
                    <a:pt x="724" y="0"/>
                    <a:pt x="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" name="CustomShape 59"/>
            <p:cNvSpPr/>
            <p:nvPr/>
          </p:nvSpPr>
          <p:spPr>
            <a:xfrm rot="3195000">
              <a:off x="5144760" y="4439160"/>
              <a:ext cx="8280" cy="23400"/>
            </a:xfrm>
            <a:custGeom>
              <a:avLst/>
              <a:gdLst/>
              <a:ahLst/>
              <a:cxnLst/>
              <a:rect l="l" t="t" r="r" b="b"/>
              <a:pathLst>
                <a:path w="1085" h="2884">
                  <a:moveTo>
                    <a:pt x="671" y="0"/>
                  </a:moveTo>
                  <a:cubicBezTo>
                    <a:pt x="540" y="0"/>
                    <a:pt x="417" y="76"/>
                    <a:pt x="381" y="254"/>
                  </a:cubicBezTo>
                  <a:cubicBezTo>
                    <a:pt x="220" y="1022"/>
                    <a:pt x="119" y="1806"/>
                    <a:pt x="23" y="2589"/>
                  </a:cubicBezTo>
                  <a:cubicBezTo>
                    <a:pt x="0" y="2778"/>
                    <a:pt x="163" y="2883"/>
                    <a:pt x="325" y="2883"/>
                  </a:cubicBezTo>
                  <a:cubicBezTo>
                    <a:pt x="454" y="2883"/>
                    <a:pt x="583" y="2816"/>
                    <a:pt x="615" y="2670"/>
                  </a:cubicBezTo>
                  <a:cubicBezTo>
                    <a:pt x="782" y="1928"/>
                    <a:pt x="943" y="1186"/>
                    <a:pt x="1046" y="435"/>
                  </a:cubicBezTo>
                  <a:cubicBezTo>
                    <a:pt x="1084" y="175"/>
                    <a:pt x="869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" name="CustomShape 60"/>
            <p:cNvSpPr/>
            <p:nvPr/>
          </p:nvSpPr>
          <p:spPr>
            <a:xfrm rot="3040200">
              <a:off x="5163840" y="4368240"/>
              <a:ext cx="17280" cy="42120"/>
            </a:xfrm>
            <a:custGeom>
              <a:avLst/>
              <a:gdLst/>
              <a:ahLst/>
              <a:cxnLst/>
              <a:rect l="l" t="t" r="r" b="b"/>
              <a:pathLst>
                <a:path w="2176" h="5125">
                  <a:moveTo>
                    <a:pt x="1865" y="1"/>
                  </a:moveTo>
                  <a:cubicBezTo>
                    <a:pt x="1786" y="1"/>
                    <a:pt x="1711" y="37"/>
                    <a:pt x="1670" y="124"/>
                  </a:cubicBezTo>
                  <a:cubicBezTo>
                    <a:pt x="1004" y="1545"/>
                    <a:pt x="274" y="3171"/>
                    <a:pt x="34" y="4730"/>
                  </a:cubicBezTo>
                  <a:cubicBezTo>
                    <a:pt x="0" y="4936"/>
                    <a:pt x="194" y="5124"/>
                    <a:pt x="371" y="5124"/>
                  </a:cubicBezTo>
                  <a:cubicBezTo>
                    <a:pt x="459" y="5124"/>
                    <a:pt x="543" y="5077"/>
                    <a:pt x="592" y="4961"/>
                  </a:cubicBezTo>
                  <a:cubicBezTo>
                    <a:pt x="1223" y="3482"/>
                    <a:pt x="1608" y="1843"/>
                    <a:pt x="2117" y="311"/>
                  </a:cubicBezTo>
                  <a:cubicBezTo>
                    <a:pt x="2175" y="136"/>
                    <a:pt x="2015" y="1"/>
                    <a:pt x="18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" name="CustomShape 61"/>
            <p:cNvSpPr/>
            <p:nvPr/>
          </p:nvSpPr>
          <p:spPr>
            <a:xfrm rot="3031800">
              <a:off x="5140080" y="4403520"/>
              <a:ext cx="18360" cy="38520"/>
            </a:xfrm>
            <a:custGeom>
              <a:avLst/>
              <a:gdLst/>
              <a:ahLst/>
              <a:cxnLst/>
              <a:rect l="l" t="t" r="r" b="b"/>
              <a:pathLst>
                <a:path w="2282" h="4726">
                  <a:moveTo>
                    <a:pt x="2058" y="0"/>
                  </a:moveTo>
                  <a:cubicBezTo>
                    <a:pt x="1999" y="0"/>
                    <a:pt x="1939" y="29"/>
                    <a:pt x="1900" y="95"/>
                  </a:cubicBezTo>
                  <a:cubicBezTo>
                    <a:pt x="1491" y="763"/>
                    <a:pt x="1226" y="1539"/>
                    <a:pt x="919" y="2259"/>
                  </a:cubicBezTo>
                  <a:cubicBezTo>
                    <a:pt x="633" y="2933"/>
                    <a:pt x="331" y="3598"/>
                    <a:pt x="89" y="4287"/>
                  </a:cubicBezTo>
                  <a:cubicBezTo>
                    <a:pt x="0" y="4529"/>
                    <a:pt x="239" y="4725"/>
                    <a:pt x="455" y="4725"/>
                  </a:cubicBezTo>
                  <a:cubicBezTo>
                    <a:pt x="566" y="4725"/>
                    <a:pt x="671" y="4674"/>
                    <a:pt x="724" y="4551"/>
                  </a:cubicBezTo>
                  <a:cubicBezTo>
                    <a:pt x="1010" y="3876"/>
                    <a:pt x="1252" y="3187"/>
                    <a:pt x="1500" y="2497"/>
                  </a:cubicBezTo>
                  <a:cubicBezTo>
                    <a:pt x="1763" y="1762"/>
                    <a:pt x="2096" y="1014"/>
                    <a:pt x="2254" y="241"/>
                  </a:cubicBezTo>
                  <a:cubicBezTo>
                    <a:pt x="2281" y="102"/>
                    <a:pt x="2170" y="0"/>
                    <a:pt x="205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" name="CustomShape 62"/>
            <p:cNvSpPr/>
            <p:nvPr/>
          </p:nvSpPr>
          <p:spPr>
            <a:xfrm rot="3036600">
              <a:off x="5169960" y="4319280"/>
              <a:ext cx="26640" cy="21960"/>
            </a:xfrm>
            <a:custGeom>
              <a:avLst/>
              <a:gdLst/>
              <a:ahLst/>
              <a:cxnLst/>
              <a:rect l="l" t="t" r="r" b="b"/>
              <a:pathLst>
                <a:path w="3300" h="2722">
                  <a:moveTo>
                    <a:pt x="2872" y="0"/>
                  </a:moveTo>
                  <a:cubicBezTo>
                    <a:pt x="2807" y="0"/>
                    <a:pt x="2739" y="22"/>
                    <a:pt x="2678" y="75"/>
                  </a:cubicBezTo>
                  <a:cubicBezTo>
                    <a:pt x="1818" y="784"/>
                    <a:pt x="993" y="1544"/>
                    <a:pt x="183" y="2314"/>
                  </a:cubicBezTo>
                  <a:cubicBezTo>
                    <a:pt x="0" y="2488"/>
                    <a:pt x="172" y="2722"/>
                    <a:pt x="371" y="2722"/>
                  </a:cubicBezTo>
                  <a:cubicBezTo>
                    <a:pt x="427" y="2722"/>
                    <a:pt x="486" y="2703"/>
                    <a:pt x="539" y="2659"/>
                  </a:cubicBezTo>
                  <a:cubicBezTo>
                    <a:pt x="1407" y="1961"/>
                    <a:pt x="2270" y="1237"/>
                    <a:pt x="3088" y="478"/>
                  </a:cubicBezTo>
                  <a:cubicBezTo>
                    <a:pt x="3299" y="275"/>
                    <a:pt x="3101" y="0"/>
                    <a:pt x="287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" name="CustomShape 63"/>
            <p:cNvSpPr/>
            <p:nvPr/>
          </p:nvSpPr>
          <p:spPr>
            <a:xfrm rot="3043800">
              <a:off x="5112000" y="4396320"/>
              <a:ext cx="16920" cy="28080"/>
            </a:xfrm>
            <a:custGeom>
              <a:avLst/>
              <a:gdLst/>
              <a:ahLst/>
              <a:cxnLst/>
              <a:rect l="l" t="t" r="r" b="b"/>
              <a:pathLst>
                <a:path w="2136" h="3435">
                  <a:moveTo>
                    <a:pt x="1715" y="0"/>
                  </a:moveTo>
                  <a:cubicBezTo>
                    <a:pt x="1620" y="0"/>
                    <a:pt x="1526" y="48"/>
                    <a:pt x="1465" y="163"/>
                  </a:cubicBezTo>
                  <a:cubicBezTo>
                    <a:pt x="968" y="1096"/>
                    <a:pt x="548" y="2088"/>
                    <a:pt x="98" y="3049"/>
                  </a:cubicBezTo>
                  <a:cubicBezTo>
                    <a:pt x="1" y="3250"/>
                    <a:pt x="174" y="3434"/>
                    <a:pt x="343" y="3434"/>
                  </a:cubicBezTo>
                  <a:cubicBezTo>
                    <a:pt x="421" y="3434"/>
                    <a:pt x="498" y="3396"/>
                    <a:pt x="549" y="3302"/>
                  </a:cubicBezTo>
                  <a:cubicBezTo>
                    <a:pt x="1040" y="2370"/>
                    <a:pt x="1577" y="1440"/>
                    <a:pt x="2021" y="482"/>
                  </a:cubicBezTo>
                  <a:cubicBezTo>
                    <a:pt x="2136" y="229"/>
                    <a:pt x="1923" y="0"/>
                    <a:pt x="17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" name="CustomShape 64"/>
            <p:cNvSpPr/>
            <p:nvPr/>
          </p:nvSpPr>
          <p:spPr>
            <a:xfrm rot="3102600">
              <a:off x="5156640" y="4297680"/>
              <a:ext cx="36000" cy="15120"/>
            </a:xfrm>
            <a:custGeom>
              <a:avLst/>
              <a:gdLst/>
              <a:ahLst/>
              <a:cxnLst/>
              <a:rect l="l" t="t" r="r" b="b"/>
              <a:pathLst>
                <a:path w="4387" h="1887">
                  <a:moveTo>
                    <a:pt x="3987" y="1"/>
                  </a:moveTo>
                  <a:cubicBezTo>
                    <a:pt x="3964" y="1"/>
                    <a:pt x="3939" y="4"/>
                    <a:pt x="3913" y="12"/>
                  </a:cubicBezTo>
                  <a:cubicBezTo>
                    <a:pt x="2674" y="410"/>
                    <a:pt x="1463" y="933"/>
                    <a:pt x="251" y="1410"/>
                  </a:cubicBezTo>
                  <a:cubicBezTo>
                    <a:pt x="1" y="1508"/>
                    <a:pt x="65" y="1886"/>
                    <a:pt x="296" y="1886"/>
                  </a:cubicBezTo>
                  <a:cubicBezTo>
                    <a:pt x="321" y="1886"/>
                    <a:pt x="348" y="1882"/>
                    <a:pt x="377" y="1872"/>
                  </a:cubicBezTo>
                  <a:cubicBezTo>
                    <a:pt x="1631" y="1430"/>
                    <a:pt x="2903" y="1031"/>
                    <a:pt x="4124" y="518"/>
                  </a:cubicBezTo>
                  <a:cubicBezTo>
                    <a:pt x="4387" y="404"/>
                    <a:pt x="4236" y="1"/>
                    <a:pt x="39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" name="CustomShape 65"/>
            <p:cNvSpPr/>
            <p:nvPr/>
          </p:nvSpPr>
          <p:spPr>
            <a:xfrm rot="3084000">
              <a:off x="5120280" y="4288320"/>
              <a:ext cx="39600" cy="20880"/>
            </a:xfrm>
            <a:custGeom>
              <a:avLst/>
              <a:gdLst/>
              <a:ahLst/>
              <a:cxnLst/>
              <a:rect l="l" t="t" r="r" b="b"/>
              <a:pathLst>
                <a:path w="4846" h="2575">
                  <a:moveTo>
                    <a:pt x="4464" y="0"/>
                  </a:moveTo>
                  <a:cubicBezTo>
                    <a:pt x="4419" y="0"/>
                    <a:pt x="4371" y="13"/>
                    <a:pt x="4321" y="41"/>
                  </a:cubicBezTo>
                  <a:cubicBezTo>
                    <a:pt x="2986" y="773"/>
                    <a:pt x="1697" y="1504"/>
                    <a:pt x="274" y="2065"/>
                  </a:cubicBezTo>
                  <a:cubicBezTo>
                    <a:pt x="1" y="2171"/>
                    <a:pt x="69" y="2574"/>
                    <a:pt x="320" y="2574"/>
                  </a:cubicBezTo>
                  <a:cubicBezTo>
                    <a:pt x="347" y="2574"/>
                    <a:pt x="377" y="2569"/>
                    <a:pt x="408" y="2559"/>
                  </a:cubicBezTo>
                  <a:cubicBezTo>
                    <a:pt x="1862" y="2043"/>
                    <a:pt x="3333" y="1409"/>
                    <a:pt x="4599" y="521"/>
                  </a:cubicBezTo>
                  <a:cubicBezTo>
                    <a:pt x="4845" y="348"/>
                    <a:pt x="4703" y="0"/>
                    <a:pt x="4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" name="CustomShape 66"/>
            <p:cNvSpPr/>
            <p:nvPr/>
          </p:nvSpPr>
          <p:spPr>
            <a:xfrm rot="3060600">
              <a:off x="5107680" y="4303080"/>
              <a:ext cx="37800" cy="20520"/>
            </a:xfrm>
            <a:custGeom>
              <a:avLst/>
              <a:gdLst/>
              <a:ahLst/>
              <a:cxnLst/>
              <a:rect l="l" t="t" r="r" b="b"/>
              <a:pathLst>
                <a:path w="4622" h="2561">
                  <a:moveTo>
                    <a:pt x="4148" y="1"/>
                  </a:moveTo>
                  <a:cubicBezTo>
                    <a:pt x="4096" y="1"/>
                    <a:pt x="4042" y="17"/>
                    <a:pt x="3991" y="54"/>
                  </a:cubicBezTo>
                  <a:cubicBezTo>
                    <a:pt x="2821" y="901"/>
                    <a:pt x="1644" y="1577"/>
                    <a:pt x="275" y="2062"/>
                  </a:cubicBezTo>
                  <a:cubicBezTo>
                    <a:pt x="0" y="2162"/>
                    <a:pt x="73" y="2560"/>
                    <a:pt x="332" y="2560"/>
                  </a:cubicBezTo>
                  <a:cubicBezTo>
                    <a:pt x="355" y="2560"/>
                    <a:pt x="380" y="2557"/>
                    <a:pt x="407" y="2550"/>
                  </a:cubicBezTo>
                  <a:cubicBezTo>
                    <a:pt x="1850" y="2163"/>
                    <a:pt x="3225" y="1502"/>
                    <a:pt x="4391" y="561"/>
                  </a:cubicBezTo>
                  <a:cubicBezTo>
                    <a:pt x="4622" y="371"/>
                    <a:pt x="4400" y="1"/>
                    <a:pt x="41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" name="CustomShape 67"/>
            <p:cNvSpPr/>
            <p:nvPr/>
          </p:nvSpPr>
          <p:spPr>
            <a:xfrm rot="3084000">
              <a:off x="5065560" y="4384440"/>
              <a:ext cx="19800" cy="22680"/>
            </a:xfrm>
            <a:custGeom>
              <a:avLst/>
              <a:gdLst/>
              <a:ahLst/>
              <a:cxnLst/>
              <a:rect l="l" t="t" r="r" b="b"/>
              <a:pathLst>
                <a:path w="2464" h="2817">
                  <a:moveTo>
                    <a:pt x="294" y="0"/>
                  </a:moveTo>
                  <a:cubicBezTo>
                    <a:pt x="193" y="0"/>
                    <a:pt x="86" y="70"/>
                    <a:pt x="68" y="204"/>
                  </a:cubicBezTo>
                  <a:cubicBezTo>
                    <a:pt x="0" y="719"/>
                    <a:pt x="134" y="1232"/>
                    <a:pt x="401" y="1675"/>
                  </a:cubicBezTo>
                  <a:cubicBezTo>
                    <a:pt x="747" y="2258"/>
                    <a:pt x="1331" y="2703"/>
                    <a:pt x="2011" y="2813"/>
                  </a:cubicBezTo>
                  <a:cubicBezTo>
                    <a:pt x="2028" y="2815"/>
                    <a:pt x="2045" y="2817"/>
                    <a:pt x="2061" y="2817"/>
                  </a:cubicBezTo>
                  <a:cubicBezTo>
                    <a:pt x="2353" y="2817"/>
                    <a:pt x="2464" y="2392"/>
                    <a:pt x="2147" y="2301"/>
                  </a:cubicBezTo>
                  <a:cubicBezTo>
                    <a:pt x="1165" y="2018"/>
                    <a:pt x="523" y="1234"/>
                    <a:pt x="490" y="203"/>
                  </a:cubicBezTo>
                  <a:cubicBezTo>
                    <a:pt x="486" y="66"/>
                    <a:pt x="392" y="0"/>
                    <a:pt x="2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" name="CustomShape 68"/>
            <p:cNvSpPr/>
            <p:nvPr/>
          </p:nvSpPr>
          <p:spPr>
            <a:xfrm rot="3078000">
              <a:off x="5088960" y="4310280"/>
              <a:ext cx="34200" cy="19800"/>
            </a:xfrm>
            <a:custGeom>
              <a:avLst/>
              <a:gdLst/>
              <a:ahLst/>
              <a:cxnLst/>
              <a:rect l="l" t="t" r="r" b="b"/>
              <a:pathLst>
                <a:path w="4214" h="2445">
                  <a:moveTo>
                    <a:pt x="3748" y="1"/>
                  </a:moveTo>
                  <a:cubicBezTo>
                    <a:pt x="3694" y="1"/>
                    <a:pt x="3638" y="18"/>
                    <a:pt x="3584" y="59"/>
                  </a:cubicBezTo>
                  <a:cubicBezTo>
                    <a:pt x="2480" y="902"/>
                    <a:pt x="1423" y="1551"/>
                    <a:pt x="170" y="2140"/>
                  </a:cubicBezTo>
                  <a:cubicBezTo>
                    <a:pt x="1" y="2218"/>
                    <a:pt x="112" y="2444"/>
                    <a:pt x="264" y="2444"/>
                  </a:cubicBezTo>
                  <a:cubicBezTo>
                    <a:pt x="273" y="2444"/>
                    <a:pt x="282" y="2444"/>
                    <a:pt x="292" y="2442"/>
                  </a:cubicBezTo>
                  <a:cubicBezTo>
                    <a:pt x="1628" y="2179"/>
                    <a:pt x="2990" y="1494"/>
                    <a:pt x="3994" y="578"/>
                  </a:cubicBezTo>
                  <a:cubicBezTo>
                    <a:pt x="4213" y="375"/>
                    <a:pt x="3998" y="1"/>
                    <a:pt x="37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" name="CustomShape 69"/>
            <p:cNvSpPr/>
            <p:nvPr/>
          </p:nvSpPr>
          <p:spPr>
            <a:xfrm rot="3031800">
              <a:off x="5049360" y="4390560"/>
              <a:ext cx="18360" cy="16920"/>
            </a:xfrm>
            <a:custGeom>
              <a:avLst/>
              <a:gdLst/>
              <a:ahLst/>
              <a:cxnLst/>
              <a:rect l="l" t="t" r="r" b="b"/>
              <a:pathLst>
                <a:path w="2294" h="2107">
                  <a:moveTo>
                    <a:pt x="210" y="0"/>
                  </a:moveTo>
                  <a:cubicBezTo>
                    <a:pt x="193" y="0"/>
                    <a:pt x="176" y="3"/>
                    <a:pt x="160" y="8"/>
                  </a:cubicBezTo>
                  <a:cubicBezTo>
                    <a:pt x="73" y="31"/>
                    <a:pt x="1" y="111"/>
                    <a:pt x="42" y="214"/>
                  </a:cubicBezTo>
                  <a:cubicBezTo>
                    <a:pt x="339" y="1059"/>
                    <a:pt x="1013" y="1713"/>
                    <a:pt x="1822" y="2076"/>
                  </a:cubicBezTo>
                  <a:cubicBezTo>
                    <a:pt x="1860" y="2096"/>
                    <a:pt x="1903" y="2106"/>
                    <a:pt x="1945" y="2106"/>
                  </a:cubicBezTo>
                  <a:cubicBezTo>
                    <a:pt x="1969" y="2106"/>
                    <a:pt x="1992" y="2103"/>
                    <a:pt x="2015" y="2097"/>
                  </a:cubicBezTo>
                  <a:cubicBezTo>
                    <a:pt x="2221" y="2042"/>
                    <a:pt x="2293" y="1713"/>
                    <a:pt x="2016" y="1608"/>
                  </a:cubicBezTo>
                  <a:cubicBezTo>
                    <a:pt x="1271" y="1308"/>
                    <a:pt x="749" y="766"/>
                    <a:pt x="355" y="82"/>
                  </a:cubicBezTo>
                  <a:cubicBezTo>
                    <a:pt x="324" y="30"/>
                    <a:pt x="268" y="0"/>
                    <a:pt x="2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" name="CustomShape 70"/>
            <p:cNvSpPr/>
            <p:nvPr/>
          </p:nvSpPr>
          <p:spPr>
            <a:xfrm rot="3065400">
              <a:off x="5098680" y="4253400"/>
              <a:ext cx="36720" cy="22680"/>
            </a:xfrm>
            <a:custGeom>
              <a:avLst/>
              <a:gdLst/>
              <a:ahLst/>
              <a:cxnLst/>
              <a:rect l="l" t="t" r="r" b="b"/>
              <a:pathLst>
                <a:path w="4533" h="2826">
                  <a:moveTo>
                    <a:pt x="4110" y="1"/>
                  </a:moveTo>
                  <a:cubicBezTo>
                    <a:pt x="4064" y="1"/>
                    <a:pt x="4014" y="13"/>
                    <a:pt x="3963" y="42"/>
                  </a:cubicBezTo>
                  <a:cubicBezTo>
                    <a:pt x="2697" y="761"/>
                    <a:pt x="1457" y="1547"/>
                    <a:pt x="241" y="2326"/>
                  </a:cubicBezTo>
                  <a:cubicBezTo>
                    <a:pt x="0" y="2482"/>
                    <a:pt x="145" y="2826"/>
                    <a:pt x="379" y="2826"/>
                  </a:cubicBezTo>
                  <a:cubicBezTo>
                    <a:pt x="421" y="2826"/>
                    <a:pt x="467" y="2814"/>
                    <a:pt x="514" y="2788"/>
                  </a:cubicBezTo>
                  <a:cubicBezTo>
                    <a:pt x="1773" y="2071"/>
                    <a:pt x="3041" y="1337"/>
                    <a:pt x="4261" y="550"/>
                  </a:cubicBezTo>
                  <a:cubicBezTo>
                    <a:pt x="4533" y="380"/>
                    <a:pt x="4369" y="1"/>
                    <a:pt x="4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" name="CustomShape 71"/>
            <p:cNvSpPr/>
            <p:nvPr/>
          </p:nvSpPr>
          <p:spPr>
            <a:xfrm rot="3096600">
              <a:off x="5077440" y="4277520"/>
              <a:ext cx="24840" cy="17640"/>
            </a:xfrm>
            <a:custGeom>
              <a:avLst/>
              <a:gdLst/>
              <a:ahLst/>
              <a:cxnLst/>
              <a:rect l="l" t="t" r="r" b="b"/>
              <a:pathLst>
                <a:path w="3076" h="2222">
                  <a:moveTo>
                    <a:pt x="2670" y="1"/>
                  </a:moveTo>
                  <a:cubicBezTo>
                    <a:pt x="2619" y="1"/>
                    <a:pt x="2564" y="17"/>
                    <a:pt x="2508" y="54"/>
                  </a:cubicBezTo>
                  <a:cubicBezTo>
                    <a:pt x="1720" y="583"/>
                    <a:pt x="971" y="1181"/>
                    <a:pt x="213" y="1743"/>
                  </a:cubicBezTo>
                  <a:cubicBezTo>
                    <a:pt x="0" y="1900"/>
                    <a:pt x="126" y="2222"/>
                    <a:pt x="333" y="2222"/>
                  </a:cubicBezTo>
                  <a:cubicBezTo>
                    <a:pt x="376" y="2222"/>
                    <a:pt x="423" y="2207"/>
                    <a:pt x="471" y="2175"/>
                  </a:cubicBezTo>
                  <a:cubicBezTo>
                    <a:pt x="1253" y="1648"/>
                    <a:pt x="2061" y="1146"/>
                    <a:pt x="2820" y="585"/>
                  </a:cubicBezTo>
                  <a:cubicBezTo>
                    <a:pt x="3075" y="393"/>
                    <a:pt x="2922" y="1"/>
                    <a:pt x="2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23" name="Group 72"/>
          <p:cNvGrpSpPr/>
          <p:nvPr/>
        </p:nvGrpSpPr>
        <p:grpSpPr>
          <a:xfrm>
            <a:off x="432000" y="459000"/>
            <a:ext cx="534960" cy="549000"/>
            <a:chOff x="432000" y="459000"/>
            <a:chExt cx="534960" cy="549000"/>
          </a:xfrm>
        </p:grpSpPr>
        <p:sp>
          <p:nvSpPr>
            <p:cNvPr id="1324" name="CustomShape 73"/>
            <p:cNvSpPr/>
            <p:nvPr/>
          </p:nvSpPr>
          <p:spPr>
            <a:xfrm>
              <a:off x="570960" y="459000"/>
              <a:ext cx="336600" cy="403200"/>
            </a:xfrm>
            <a:custGeom>
              <a:avLst/>
              <a:gdLst/>
              <a:ahLst/>
              <a:cxnLst/>
              <a:rect l="l" t="t" r="r" b="b"/>
              <a:pathLst>
                <a:path w="31192" h="37347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" name="CustomShape 74"/>
            <p:cNvSpPr/>
            <p:nvPr/>
          </p:nvSpPr>
          <p:spPr>
            <a:xfrm>
              <a:off x="674280" y="543240"/>
              <a:ext cx="68040" cy="65520"/>
            </a:xfrm>
            <a:custGeom>
              <a:avLst/>
              <a:gdLst/>
              <a:ahLst/>
              <a:cxnLst/>
              <a:rect l="l" t="t" r="r" b="b"/>
              <a:pathLst>
                <a:path w="6349" h="6115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" name="CustomShape 75"/>
            <p:cNvSpPr/>
            <p:nvPr/>
          </p:nvSpPr>
          <p:spPr>
            <a:xfrm>
              <a:off x="653040" y="497160"/>
              <a:ext cx="35640" cy="43920"/>
            </a:xfrm>
            <a:custGeom>
              <a:avLst/>
              <a:gdLst/>
              <a:ahLst/>
              <a:cxnLst/>
              <a:rect l="l" t="t" r="r" b="b"/>
              <a:pathLst>
                <a:path w="3359" h="4135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7" name="CustomShape 76"/>
            <p:cNvSpPr/>
            <p:nvPr/>
          </p:nvSpPr>
          <p:spPr>
            <a:xfrm>
              <a:off x="718560" y="493920"/>
              <a:ext cx="35640" cy="43920"/>
            </a:xfrm>
            <a:custGeom>
              <a:avLst/>
              <a:gdLst/>
              <a:ahLst/>
              <a:cxnLst/>
              <a:rect l="l" t="t" r="r" b="b"/>
              <a:pathLst>
                <a:path w="3359" h="4135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8" name="CustomShape 77"/>
            <p:cNvSpPr/>
            <p:nvPr/>
          </p:nvSpPr>
          <p:spPr>
            <a:xfrm>
              <a:off x="432000" y="459000"/>
              <a:ext cx="534960" cy="549000"/>
            </a:xfrm>
            <a:custGeom>
              <a:avLst/>
              <a:gdLst/>
              <a:ahLst/>
              <a:cxnLst/>
              <a:rect l="l" t="t" r="r" b="b"/>
              <a:pathLst>
                <a:path w="49533" h="5084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29" name="TextShape 78"/>
          <p:cNvSpPr txBox="1"/>
          <p:nvPr/>
        </p:nvSpPr>
        <p:spPr>
          <a:xfrm>
            <a:off x="72000" y="1653840"/>
            <a:ext cx="3384000" cy="82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300" b="0" strike="noStrike" spc="-1">
                <a:latin typeface="Arial"/>
              </a:rPr>
              <a:t>Plac zabaw, to miejsce gdzie młodsi uczniowie przychodzą po lekcjach, by miło spędzić czas. Obok znajduje się bieżnia do biegania. </a:t>
            </a:r>
          </a:p>
        </p:txBody>
      </p:sp>
      <p:sp>
        <p:nvSpPr>
          <p:cNvPr id="1330" name="TextShape 79"/>
          <p:cNvSpPr txBox="1"/>
          <p:nvPr/>
        </p:nvSpPr>
        <p:spPr>
          <a:xfrm>
            <a:off x="2016000" y="2732040"/>
            <a:ext cx="2448000" cy="101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300" b="0" strike="noStrike" spc="-1">
                <a:latin typeface="Arial"/>
              </a:rPr>
              <a:t>Der Spielplatz ist ein Ort, an dem sich jüngere Schüler nach der Schule vergnügen können. Daneben ist eine Joggingstrecke.</a:t>
            </a:r>
          </a:p>
        </p:txBody>
      </p:sp>
      <p:sp>
        <p:nvSpPr>
          <p:cNvPr id="1331" name="Line 80"/>
          <p:cNvSpPr/>
          <p:nvPr/>
        </p:nvSpPr>
        <p:spPr>
          <a:xfrm>
            <a:off x="4536000" y="1440000"/>
            <a:ext cx="0" cy="367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2" name="TextShape 81"/>
          <p:cNvSpPr txBox="1"/>
          <p:nvPr/>
        </p:nvSpPr>
        <p:spPr>
          <a:xfrm>
            <a:off x="4824000" y="1980360"/>
            <a:ext cx="2232000" cy="101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300" b="0" strike="noStrike" spc="-1">
                <a:latin typeface="Arial"/>
              </a:rPr>
              <a:t>Boisko:</a:t>
            </a:r>
          </a:p>
          <a:p>
            <a:r>
              <a:rPr lang="pl-PL" sz="1300" b="0" strike="noStrike" spc="-1">
                <a:latin typeface="Arial"/>
              </a:rPr>
              <a:t>W lecie spędzamy tam przerwy, gdy jest ciepło odbywa się tu wychowanie fizyczne.</a:t>
            </a:r>
          </a:p>
        </p:txBody>
      </p:sp>
      <p:sp>
        <p:nvSpPr>
          <p:cNvPr id="1333" name="TextShape 82"/>
          <p:cNvSpPr txBox="1"/>
          <p:nvPr/>
        </p:nvSpPr>
        <p:spPr>
          <a:xfrm>
            <a:off x="5976000" y="3168000"/>
            <a:ext cx="1987920" cy="165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300" b="0" strike="noStrike" spc="-1" dirty="0" err="1">
                <a:latin typeface="Arial"/>
              </a:rPr>
              <a:t>Sportplatz</a:t>
            </a:r>
            <a:r>
              <a:rPr lang="pl-PL" sz="1300" b="0" strike="noStrike" spc="-1" dirty="0">
                <a:latin typeface="Arial"/>
              </a:rPr>
              <a:t>:</a:t>
            </a:r>
          </a:p>
          <a:p>
            <a:r>
              <a:rPr lang="pl-PL" sz="1300" b="0" strike="noStrike" spc="-1" dirty="0">
                <a:latin typeface="Arial"/>
              </a:rPr>
              <a:t>Im Sommer </a:t>
            </a:r>
            <a:r>
              <a:rPr lang="pl-PL" sz="1300" b="0" strike="noStrike" spc="-1" dirty="0" err="1">
                <a:latin typeface="Arial"/>
              </a:rPr>
              <a:t>verbringen</a:t>
            </a:r>
            <a:r>
              <a:rPr lang="pl-PL" sz="1300" b="0" strike="noStrike" spc="-1" dirty="0">
                <a:latin typeface="Arial"/>
              </a:rPr>
              <a:t> wir </a:t>
            </a:r>
            <a:r>
              <a:rPr lang="pl-PL" sz="1300" b="0" strike="noStrike" spc="-1" dirty="0" err="1">
                <a:latin typeface="Arial"/>
              </a:rPr>
              <a:t>dort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die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Pausen</a:t>
            </a:r>
            <a:r>
              <a:rPr lang="pl-PL" sz="1300" b="0" strike="noStrike" spc="-1" dirty="0">
                <a:latin typeface="Arial"/>
              </a:rPr>
              <a:t>, </a:t>
            </a:r>
            <a:r>
              <a:rPr lang="pl-PL" sz="1300" b="0" strike="noStrike" spc="-1" dirty="0" err="1">
                <a:latin typeface="Arial"/>
              </a:rPr>
              <a:t>wenn</a:t>
            </a:r>
            <a:r>
              <a:rPr lang="pl-PL" sz="1300" b="0" strike="noStrike" spc="-1" dirty="0">
                <a:latin typeface="Arial"/>
              </a:rPr>
              <a:t> es </a:t>
            </a:r>
            <a:r>
              <a:rPr lang="pl-PL" sz="1300" b="0" strike="noStrike" spc="-1" dirty="0" err="1">
                <a:latin typeface="Arial"/>
              </a:rPr>
              <a:t>warm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ist</a:t>
            </a:r>
            <a:r>
              <a:rPr lang="pl-PL" sz="1300" b="0" strike="noStrike" spc="-1" dirty="0">
                <a:latin typeface="Arial"/>
              </a:rPr>
              <a:t>, </a:t>
            </a:r>
            <a:r>
              <a:rPr lang="pl-PL" sz="1300" b="0" strike="noStrike" spc="-1" dirty="0" err="1">
                <a:latin typeface="Arial"/>
              </a:rPr>
              <a:t>findet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hier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Sportunterricht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statt</a:t>
            </a:r>
            <a:r>
              <a:rPr lang="pl-PL" sz="1300" b="0" strike="noStrike" spc="-1" dirty="0">
                <a:latin typeface="Arial"/>
              </a:rPr>
              <a:t>.</a:t>
            </a:r>
          </a:p>
        </p:txBody>
      </p:sp>
      <p:sp>
        <p:nvSpPr>
          <p:cNvPr id="1334" name="TextShape 83"/>
          <p:cNvSpPr txBox="1"/>
          <p:nvPr/>
        </p:nvSpPr>
        <p:spPr>
          <a:xfrm>
            <a:off x="1800000" y="456480"/>
            <a:ext cx="6120000" cy="1320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0" strike="noStrike" spc="-1">
                <a:latin typeface="MV Boli"/>
                <a:ea typeface="Microsoft YaHei"/>
              </a:rPr>
              <a:t>PLAC ZABAW I BOISKO - DER SPIELPLATZ                 UND </a:t>
            </a:r>
            <a:r>
              <a:rPr lang="pl-PL" sz="2000" b="0" strike="noStrike" spc="-1">
                <a:latin typeface="MV Boli"/>
              </a:rPr>
              <a:t>SPORTPLATZ</a:t>
            </a:r>
            <a:endParaRPr lang="pl-PL" sz="2000" b="0" strike="noStrike" spc="-1">
              <a:latin typeface="Arial"/>
            </a:endParaRPr>
          </a:p>
          <a:p>
            <a:r>
              <a:rPr lang="pl-PL" sz="2000" b="0" strike="noStrike" spc="-1">
                <a:latin typeface="MV Boli"/>
              </a:rPr>
              <a:t>                            </a:t>
            </a:r>
            <a:endParaRPr lang="pl-PL" sz="2000" b="0" strike="noStrike" spc="-1">
              <a:latin typeface="Arial"/>
            </a:endParaRPr>
          </a:p>
        </p:txBody>
      </p:sp>
      <p:pic>
        <p:nvPicPr>
          <p:cNvPr id="1335" name="Obraz 1334"/>
          <p:cNvPicPr/>
          <p:nvPr/>
        </p:nvPicPr>
        <p:blipFill>
          <a:blip r:embed="rId2" cstate="print"/>
          <a:stretch/>
        </p:blipFill>
        <p:spPr>
          <a:xfrm>
            <a:off x="204480" y="2808000"/>
            <a:ext cx="1667520" cy="2229480"/>
          </a:xfrm>
          <a:prstGeom prst="rect">
            <a:avLst/>
          </a:prstGeom>
          <a:ln>
            <a:noFill/>
          </a:ln>
        </p:spPr>
      </p:pic>
      <p:grpSp>
        <p:nvGrpSpPr>
          <p:cNvPr id="1336" name="Group 84"/>
          <p:cNvGrpSpPr/>
          <p:nvPr/>
        </p:nvGrpSpPr>
        <p:grpSpPr>
          <a:xfrm>
            <a:off x="2828520" y="4176000"/>
            <a:ext cx="771480" cy="497520"/>
            <a:chOff x="2828520" y="4176000"/>
            <a:chExt cx="771480" cy="497520"/>
          </a:xfrm>
        </p:grpSpPr>
        <p:sp>
          <p:nvSpPr>
            <p:cNvPr id="1337" name="CustomShape 85"/>
            <p:cNvSpPr/>
            <p:nvPr/>
          </p:nvSpPr>
          <p:spPr>
            <a:xfrm>
              <a:off x="2940840" y="4176000"/>
              <a:ext cx="627120" cy="471240"/>
            </a:xfrm>
            <a:custGeom>
              <a:avLst/>
              <a:gdLst/>
              <a:ahLst/>
              <a:cxnLst/>
              <a:rect l="l" t="t" r="r" b="b"/>
              <a:pathLst>
                <a:path w="18974" h="14262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86"/>
            <p:cNvSpPr/>
            <p:nvPr/>
          </p:nvSpPr>
          <p:spPr>
            <a:xfrm>
              <a:off x="2828520" y="4176360"/>
              <a:ext cx="771480" cy="497160"/>
            </a:xfrm>
            <a:custGeom>
              <a:avLst/>
              <a:gdLst/>
              <a:ahLst/>
              <a:cxnLst/>
              <a:rect l="l" t="t" r="r" b="b"/>
              <a:pathLst>
                <a:path w="23338" h="15041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CustomShape 1"/>
          <p:cNvSpPr/>
          <p:nvPr/>
        </p:nvSpPr>
        <p:spPr>
          <a:xfrm>
            <a:off x="1141560" y="3263400"/>
            <a:ext cx="1493280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0" name="CustomShape 2"/>
          <p:cNvSpPr/>
          <p:nvPr/>
        </p:nvSpPr>
        <p:spPr>
          <a:xfrm>
            <a:off x="2930400" y="3263400"/>
            <a:ext cx="1493280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1" name="CustomShape 3"/>
          <p:cNvSpPr/>
          <p:nvPr/>
        </p:nvSpPr>
        <p:spPr>
          <a:xfrm>
            <a:off x="4719600" y="3263400"/>
            <a:ext cx="1493280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2" name="CustomShape 4"/>
          <p:cNvSpPr/>
          <p:nvPr/>
        </p:nvSpPr>
        <p:spPr>
          <a:xfrm>
            <a:off x="6508440" y="3263400"/>
            <a:ext cx="1493280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1343" name="CustomShape 5"/>
          <p:cNvSpPr/>
          <p:nvPr/>
        </p:nvSpPr>
        <p:spPr>
          <a:xfrm>
            <a:off x="2008800" y="0"/>
            <a:ext cx="512568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2400" b="0" strike="noStrike" spc="-1">
                <a:solidFill>
                  <a:srgbClr val="000000"/>
                </a:solidFill>
                <a:latin typeface="MV Boli"/>
                <a:ea typeface="Permanent Marker"/>
              </a:rPr>
              <a:t>BIBLIOTEKA - BIBLIOTHEK</a:t>
            </a:r>
            <a:endParaRPr lang="pl-PL" sz="2400" b="0" strike="noStrike" spc="-1">
              <a:latin typeface="MV Boli"/>
            </a:endParaRPr>
          </a:p>
        </p:txBody>
      </p:sp>
      <p:sp>
        <p:nvSpPr>
          <p:cNvPr id="1344" name="CustomShape 6"/>
          <p:cNvSpPr/>
          <p:nvPr/>
        </p:nvSpPr>
        <p:spPr>
          <a:xfrm>
            <a:off x="2930400" y="2564640"/>
            <a:ext cx="149328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5" name="CustomShape 7"/>
          <p:cNvSpPr/>
          <p:nvPr/>
        </p:nvSpPr>
        <p:spPr>
          <a:xfrm>
            <a:off x="4719600" y="2564640"/>
            <a:ext cx="149328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6" name="CustomShape 8"/>
          <p:cNvSpPr/>
          <p:nvPr/>
        </p:nvSpPr>
        <p:spPr>
          <a:xfrm>
            <a:off x="6508440" y="2564640"/>
            <a:ext cx="149328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7" name="TextShape 9"/>
          <p:cNvSpPr txBox="1"/>
          <p:nvPr/>
        </p:nvSpPr>
        <p:spPr>
          <a:xfrm>
            <a:off x="72000" y="1008000"/>
            <a:ext cx="3744000" cy="381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300" b="0" strike="noStrike" spc="-1">
                <a:latin typeface="Arial"/>
              </a:rPr>
              <a:t>To jest biblioteka, gdzie uczymy się i czytamy książki. Możemy tu przyjść na przerwach.</a:t>
            </a:r>
          </a:p>
        </p:txBody>
      </p:sp>
      <p:sp>
        <p:nvSpPr>
          <p:cNvPr id="1348" name="TextShape 10"/>
          <p:cNvSpPr txBox="1"/>
          <p:nvPr/>
        </p:nvSpPr>
        <p:spPr>
          <a:xfrm>
            <a:off x="4860032" y="1059582"/>
            <a:ext cx="4176464" cy="102841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300" b="0" strike="noStrike" spc="-1" dirty="0" err="1" smtClean="0">
                <a:latin typeface="Arial"/>
              </a:rPr>
              <a:t>Das</a:t>
            </a:r>
            <a:r>
              <a:rPr lang="pl-PL" sz="1300" b="0" strike="noStrike" spc="-1" dirty="0" smtClean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ist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die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Bibliothek</a:t>
            </a:r>
            <a:r>
              <a:rPr lang="pl-PL" sz="1300" b="0" strike="noStrike" spc="-1" dirty="0">
                <a:latin typeface="Arial"/>
              </a:rPr>
              <a:t>, </a:t>
            </a:r>
            <a:r>
              <a:rPr lang="pl-PL" sz="1300" b="0" strike="noStrike" spc="-1" dirty="0" err="1">
                <a:latin typeface="Arial"/>
              </a:rPr>
              <a:t>in</a:t>
            </a:r>
            <a:r>
              <a:rPr lang="pl-PL" sz="1300" b="0" strike="noStrike" spc="-1" dirty="0">
                <a:latin typeface="Arial"/>
              </a:rPr>
              <a:t> der wir </a:t>
            </a:r>
            <a:r>
              <a:rPr lang="pl-PL" sz="1300" b="0" strike="noStrike" spc="-1" dirty="0" err="1">
                <a:latin typeface="Arial"/>
              </a:rPr>
              <a:t>lernen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und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Bücher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>
                <a:latin typeface="Arial"/>
              </a:rPr>
              <a:t>lesen</a:t>
            </a:r>
            <a:r>
              <a:rPr lang="pl-PL" sz="1300" b="0" strike="noStrike" spc="-1" dirty="0">
                <a:latin typeface="Arial"/>
              </a:rPr>
              <a:t>. </a:t>
            </a:r>
            <a:r>
              <a:rPr lang="pl-PL" sz="1300" spc="-1" dirty="0">
                <a:latin typeface="Arial"/>
              </a:rPr>
              <a:t>I</a:t>
            </a:r>
            <a:r>
              <a:rPr lang="pl-PL" sz="1300" b="0" strike="noStrike" spc="-1" dirty="0" smtClean="0">
                <a:latin typeface="Arial"/>
              </a:rPr>
              <a:t>n </a:t>
            </a:r>
            <a:r>
              <a:rPr lang="pl-PL" sz="1300" b="0" strike="noStrike" spc="-1" dirty="0">
                <a:latin typeface="Arial"/>
              </a:rPr>
              <a:t>den </a:t>
            </a:r>
            <a:r>
              <a:rPr lang="pl-PL" sz="1300" b="0" strike="noStrike" spc="-1" dirty="0" err="1">
                <a:latin typeface="Arial"/>
              </a:rPr>
              <a:t>Pausen</a:t>
            </a:r>
            <a:r>
              <a:rPr lang="pl-PL" sz="1300" b="0" strike="noStrike" spc="-1" dirty="0">
                <a:latin typeface="Arial"/>
              </a:rPr>
              <a:t> </a:t>
            </a:r>
            <a:r>
              <a:rPr lang="pl-PL" sz="1300" b="0" strike="noStrike" spc="-1" dirty="0" err="1" smtClean="0">
                <a:latin typeface="Arial"/>
              </a:rPr>
              <a:t>können</a:t>
            </a:r>
            <a:r>
              <a:rPr lang="pl-PL" sz="1300" b="0" strike="noStrike" spc="-1" dirty="0" smtClean="0">
                <a:latin typeface="Arial"/>
              </a:rPr>
              <a:t> wir </a:t>
            </a:r>
            <a:r>
              <a:rPr lang="pl-PL" sz="1300" b="0" strike="noStrike" spc="-1" dirty="0" err="1" smtClean="0">
                <a:latin typeface="Arial"/>
              </a:rPr>
              <a:t>hier</a:t>
            </a:r>
            <a:r>
              <a:rPr lang="pl-PL" sz="1300" b="0" strike="noStrike" spc="-1" dirty="0" smtClean="0">
                <a:latin typeface="Arial"/>
              </a:rPr>
              <a:t> </a:t>
            </a:r>
            <a:r>
              <a:rPr lang="pl-PL" sz="1300" b="0" strike="noStrike" spc="-1" dirty="0" err="1" smtClean="0">
                <a:latin typeface="Arial"/>
              </a:rPr>
              <a:t>herkommen</a:t>
            </a:r>
            <a:r>
              <a:rPr lang="pl-PL" sz="1300" spc="-1" dirty="0">
                <a:latin typeface="Arial"/>
              </a:rPr>
              <a:t>.</a:t>
            </a:r>
            <a:endParaRPr lang="pl-PL" sz="1300" b="0" strike="noStrike" spc="-1" dirty="0">
              <a:latin typeface="Arial"/>
            </a:endParaRPr>
          </a:p>
        </p:txBody>
      </p:sp>
      <p:pic>
        <p:nvPicPr>
          <p:cNvPr id="1349" name="Obraz 1348"/>
          <p:cNvPicPr/>
          <p:nvPr/>
        </p:nvPicPr>
        <p:blipFill>
          <a:blip r:embed="rId2" cstate="print"/>
          <a:stretch/>
        </p:blipFill>
        <p:spPr>
          <a:xfrm>
            <a:off x="5823360" y="1635120"/>
            <a:ext cx="2600640" cy="3476880"/>
          </a:xfrm>
          <a:prstGeom prst="rect">
            <a:avLst/>
          </a:prstGeom>
          <a:ln>
            <a:noFill/>
          </a:ln>
        </p:spPr>
      </p:pic>
      <p:pic>
        <p:nvPicPr>
          <p:cNvPr id="1350" name="Obraz 1349"/>
          <p:cNvPicPr/>
          <p:nvPr/>
        </p:nvPicPr>
        <p:blipFill>
          <a:blip r:embed="rId3" cstate="print"/>
          <a:stretch/>
        </p:blipFill>
        <p:spPr>
          <a:xfrm>
            <a:off x="360000" y="1584000"/>
            <a:ext cx="2592000" cy="3465720"/>
          </a:xfrm>
          <a:prstGeom prst="rect">
            <a:avLst/>
          </a:prstGeom>
          <a:ln>
            <a:noFill/>
          </a:ln>
        </p:spPr>
      </p:pic>
      <p:grpSp>
        <p:nvGrpSpPr>
          <p:cNvPr id="1351" name="Group 11"/>
          <p:cNvGrpSpPr/>
          <p:nvPr/>
        </p:nvGrpSpPr>
        <p:grpSpPr>
          <a:xfrm>
            <a:off x="3816000" y="2480040"/>
            <a:ext cx="1447200" cy="2343960"/>
            <a:chOff x="3816000" y="2480040"/>
            <a:chExt cx="1447200" cy="2343960"/>
          </a:xfrm>
        </p:grpSpPr>
        <p:sp>
          <p:nvSpPr>
            <p:cNvPr id="1352" name="CustomShape 12"/>
            <p:cNvSpPr/>
            <p:nvPr/>
          </p:nvSpPr>
          <p:spPr>
            <a:xfrm>
              <a:off x="4835520" y="3700440"/>
              <a:ext cx="208800" cy="150840"/>
            </a:xfrm>
            <a:custGeom>
              <a:avLst/>
              <a:gdLst/>
              <a:ahLst/>
              <a:cxnLst/>
              <a:rect l="l" t="t" r="r" b="b"/>
              <a:pathLst>
                <a:path w="18709" h="13543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CustomShape 13"/>
            <p:cNvSpPr/>
            <p:nvPr/>
          </p:nvSpPr>
          <p:spPr>
            <a:xfrm>
              <a:off x="4842720" y="2883240"/>
              <a:ext cx="60480" cy="118800"/>
            </a:xfrm>
            <a:custGeom>
              <a:avLst/>
              <a:gdLst/>
              <a:ahLst/>
              <a:cxnLst/>
              <a:rect l="l" t="t" r="r" b="b"/>
              <a:pathLst>
                <a:path w="5472" h="1069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rgbClr val="FF99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14"/>
            <p:cNvSpPr/>
            <p:nvPr/>
          </p:nvSpPr>
          <p:spPr>
            <a:xfrm>
              <a:off x="4572720" y="3531240"/>
              <a:ext cx="172080" cy="139320"/>
            </a:xfrm>
            <a:custGeom>
              <a:avLst/>
              <a:gdLst/>
              <a:ahLst/>
              <a:cxnLst/>
              <a:rect l="l" t="t" r="r" b="b"/>
              <a:pathLst>
                <a:path w="15435" h="12511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15"/>
            <p:cNvSpPr/>
            <p:nvPr/>
          </p:nvSpPr>
          <p:spPr>
            <a:xfrm>
              <a:off x="4538520" y="3664800"/>
              <a:ext cx="45000" cy="33480"/>
            </a:xfrm>
            <a:custGeom>
              <a:avLst/>
              <a:gdLst/>
              <a:ahLst/>
              <a:cxnLst/>
              <a:rect l="l" t="t" r="r" b="b"/>
              <a:pathLst>
                <a:path w="4082" h="307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16"/>
            <p:cNvSpPr/>
            <p:nvPr/>
          </p:nvSpPr>
          <p:spPr>
            <a:xfrm>
              <a:off x="4114080" y="3201120"/>
              <a:ext cx="481680" cy="826920"/>
            </a:xfrm>
            <a:custGeom>
              <a:avLst/>
              <a:gdLst/>
              <a:ahLst/>
              <a:cxnLst/>
              <a:rect l="l" t="t" r="r" b="b"/>
              <a:pathLst>
                <a:path w="43104" h="73961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17"/>
            <p:cNvSpPr/>
            <p:nvPr/>
          </p:nvSpPr>
          <p:spPr>
            <a:xfrm>
              <a:off x="4780080" y="3920040"/>
              <a:ext cx="421200" cy="123480"/>
            </a:xfrm>
            <a:custGeom>
              <a:avLst/>
              <a:gdLst/>
              <a:ahLst/>
              <a:cxnLst/>
              <a:rect l="l" t="t" r="r" b="b"/>
              <a:pathLst>
                <a:path w="37709" h="11107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rgbClr val="8FE2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18"/>
            <p:cNvSpPr/>
            <p:nvPr/>
          </p:nvSpPr>
          <p:spPr>
            <a:xfrm>
              <a:off x="4790160" y="3839040"/>
              <a:ext cx="421560" cy="171000"/>
            </a:xfrm>
            <a:custGeom>
              <a:avLst/>
              <a:gdLst/>
              <a:ahLst/>
              <a:cxnLst/>
              <a:rect l="l" t="t" r="r" b="b"/>
              <a:pathLst>
                <a:path w="37732" h="15341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19"/>
            <p:cNvSpPr/>
            <p:nvPr/>
          </p:nvSpPr>
          <p:spPr>
            <a:xfrm>
              <a:off x="3858480" y="3989160"/>
              <a:ext cx="905040" cy="190080"/>
            </a:xfrm>
            <a:custGeom>
              <a:avLst/>
              <a:gdLst/>
              <a:ahLst/>
              <a:cxnLst/>
              <a:rect l="l" t="t" r="r" b="b"/>
              <a:pathLst>
                <a:path w="80952" h="17037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rgbClr val="FF99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20"/>
            <p:cNvSpPr/>
            <p:nvPr/>
          </p:nvSpPr>
          <p:spPr>
            <a:xfrm>
              <a:off x="4548960" y="3831120"/>
              <a:ext cx="225720" cy="206280"/>
            </a:xfrm>
            <a:custGeom>
              <a:avLst/>
              <a:gdLst/>
              <a:ahLst/>
              <a:cxnLst/>
              <a:rect l="l" t="t" r="r" b="b"/>
              <a:pathLst>
                <a:path w="20222" h="18497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1" name="CustomShape 21"/>
            <p:cNvSpPr/>
            <p:nvPr/>
          </p:nvSpPr>
          <p:spPr>
            <a:xfrm>
              <a:off x="4265280" y="3908520"/>
              <a:ext cx="472320" cy="187920"/>
            </a:xfrm>
            <a:custGeom>
              <a:avLst/>
              <a:gdLst/>
              <a:ahLst/>
              <a:cxnLst/>
              <a:rect l="l" t="t" r="r" b="b"/>
              <a:pathLst>
                <a:path w="42286" h="16866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rgbClr val="8FE2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2" name="CustomShape 22"/>
            <p:cNvSpPr/>
            <p:nvPr/>
          </p:nvSpPr>
          <p:spPr>
            <a:xfrm>
              <a:off x="4399200" y="3675960"/>
              <a:ext cx="425520" cy="149040"/>
            </a:xfrm>
            <a:custGeom>
              <a:avLst/>
              <a:gdLst/>
              <a:ahLst/>
              <a:cxnLst/>
              <a:rect l="l" t="t" r="r" b="b"/>
              <a:pathLst>
                <a:path w="38100" h="13388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3" name="CustomShape 23"/>
            <p:cNvSpPr/>
            <p:nvPr/>
          </p:nvSpPr>
          <p:spPr>
            <a:xfrm>
              <a:off x="4585680" y="3834000"/>
              <a:ext cx="193320" cy="160560"/>
            </a:xfrm>
            <a:custGeom>
              <a:avLst/>
              <a:gdLst/>
              <a:ahLst/>
              <a:cxnLst/>
              <a:rect l="l" t="t" r="r" b="b"/>
              <a:pathLst>
                <a:path w="17326" h="14398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4" name="CustomShape 24"/>
            <p:cNvSpPr/>
            <p:nvPr/>
          </p:nvSpPr>
          <p:spPr>
            <a:xfrm>
              <a:off x="4010400" y="4029840"/>
              <a:ext cx="538920" cy="114840"/>
            </a:xfrm>
            <a:custGeom>
              <a:avLst/>
              <a:gdLst/>
              <a:ahLst/>
              <a:cxnLst/>
              <a:rect l="l" t="t" r="r" b="b"/>
              <a:pathLst>
                <a:path w="48213" h="10327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rgbClr val="FFBF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5" name="CustomShape 25"/>
            <p:cNvSpPr/>
            <p:nvPr/>
          </p:nvSpPr>
          <p:spPr>
            <a:xfrm>
              <a:off x="4159080" y="2493720"/>
              <a:ext cx="929880" cy="510840"/>
            </a:xfrm>
            <a:custGeom>
              <a:avLst/>
              <a:gdLst/>
              <a:ahLst/>
              <a:cxnLst/>
              <a:rect l="l" t="t" r="r" b="b"/>
              <a:pathLst>
                <a:path w="83148" h="45701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rgbClr val="FF99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6" name="CustomShape 26"/>
            <p:cNvSpPr/>
            <p:nvPr/>
          </p:nvSpPr>
          <p:spPr>
            <a:xfrm>
              <a:off x="4123440" y="4434840"/>
              <a:ext cx="77040" cy="88920"/>
            </a:xfrm>
            <a:custGeom>
              <a:avLst/>
              <a:gdLst/>
              <a:ahLst/>
              <a:cxnLst/>
              <a:rect l="l" t="t" r="r" b="b"/>
              <a:pathLst>
                <a:path w="6960" h="8018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rgbClr val="FED58A"/>
            </a:solidFill>
            <a:ln w="190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7" name="CustomShape 27"/>
            <p:cNvSpPr/>
            <p:nvPr/>
          </p:nvSpPr>
          <p:spPr>
            <a:xfrm>
              <a:off x="4620600" y="4200480"/>
              <a:ext cx="242640" cy="439200"/>
            </a:xfrm>
            <a:custGeom>
              <a:avLst/>
              <a:gdLst/>
              <a:ahLst/>
              <a:cxnLst/>
              <a:rect l="l" t="t" r="r" b="b"/>
              <a:pathLst>
                <a:path w="21757" h="39322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8" name="CustomShape 28"/>
            <p:cNvSpPr/>
            <p:nvPr/>
          </p:nvSpPr>
          <p:spPr>
            <a:xfrm>
              <a:off x="3830760" y="4169160"/>
              <a:ext cx="691560" cy="636120"/>
            </a:xfrm>
            <a:custGeom>
              <a:avLst/>
              <a:gdLst/>
              <a:ahLst/>
              <a:cxnLst/>
              <a:rect l="l" t="t" r="r" b="b"/>
              <a:pathLst>
                <a:path w="61861" h="56901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rgbClr val="FF99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9" name="CustomShape 29"/>
            <p:cNvSpPr/>
            <p:nvPr/>
          </p:nvSpPr>
          <p:spPr>
            <a:xfrm>
              <a:off x="4521600" y="4038480"/>
              <a:ext cx="417960" cy="759600"/>
            </a:xfrm>
            <a:custGeom>
              <a:avLst/>
              <a:gdLst/>
              <a:ahLst/>
              <a:cxnLst/>
              <a:rect l="l" t="t" r="r" b="b"/>
              <a:pathLst>
                <a:path w="37430" h="67934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rgbClr val="FF999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0" name="CustomShape 30"/>
            <p:cNvSpPr/>
            <p:nvPr/>
          </p:nvSpPr>
          <p:spPr>
            <a:xfrm>
              <a:off x="4871880" y="3995640"/>
              <a:ext cx="210960" cy="266760"/>
            </a:xfrm>
            <a:custGeom>
              <a:avLst/>
              <a:gdLst/>
              <a:ahLst/>
              <a:cxnLst/>
              <a:rect l="l" t="t" r="r" b="b"/>
              <a:pathLst>
                <a:path w="18914" h="23895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rgbClr val="8FE2D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1" name="CustomShape 31"/>
            <p:cNvSpPr/>
            <p:nvPr/>
          </p:nvSpPr>
          <p:spPr>
            <a:xfrm>
              <a:off x="3955680" y="4299120"/>
              <a:ext cx="414000" cy="397080"/>
            </a:xfrm>
            <a:custGeom>
              <a:avLst/>
              <a:gdLst/>
              <a:ahLst/>
              <a:cxnLst/>
              <a:rect l="l" t="t" r="r" b="b"/>
              <a:pathLst>
                <a:path w="37061" h="35538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2" name="CustomShape 32"/>
            <p:cNvSpPr/>
            <p:nvPr/>
          </p:nvSpPr>
          <p:spPr>
            <a:xfrm>
              <a:off x="3871440" y="4235760"/>
              <a:ext cx="586800" cy="527040"/>
            </a:xfrm>
            <a:custGeom>
              <a:avLst/>
              <a:gdLst/>
              <a:ahLst/>
              <a:cxnLst/>
              <a:rect l="l" t="t" r="r" b="b"/>
              <a:pathLst>
                <a:path w="52503" h="47157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3" name="CustomShape 33"/>
            <p:cNvSpPr/>
            <p:nvPr/>
          </p:nvSpPr>
          <p:spPr>
            <a:xfrm>
              <a:off x="3940560" y="4289040"/>
              <a:ext cx="447120" cy="421200"/>
            </a:xfrm>
            <a:custGeom>
              <a:avLst/>
              <a:gdLst/>
              <a:ahLst/>
              <a:cxnLst/>
              <a:rect l="l" t="t" r="r" b="b"/>
              <a:pathLst>
                <a:path w="40018" h="37699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4" name="CustomShape 34"/>
            <p:cNvSpPr/>
            <p:nvPr/>
          </p:nvSpPr>
          <p:spPr>
            <a:xfrm>
              <a:off x="4606560" y="4183200"/>
              <a:ext cx="285480" cy="477720"/>
            </a:xfrm>
            <a:custGeom>
              <a:avLst/>
              <a:gdLst/>
              <a:ahLst/>
              <a:cxnLst/>
              <a:rect l="l" t="t" r="r" b="b"/>
              <a:pathLst>
                <a:path w="25575" h="42744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5" name="CustomShape 35"/>
            <p:cNvSpPr/>
            <p:nvPr/>
          </p:nvSpPr>
          <p:spPr>
            <a:xfrm>
              <a:off x="4661640" y="4236840"/>
              <a:ext cx="146160" cy="146160"/>
            </a:xfrm>
            <a:custGeom>
              <a:avLst/>
              <a:gdLst/>
              <a:ahLst/>
              <a:cxnLst/>
              <a:rect l="l" t="t" r="r" b="b"/>
              <a:pathLst>
                <a:path w="13135" h="1313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6" name="CustomShape 36"/>
            <p:cNvSpPr/>
            <p:nvPr/>
          </p:nvSpPr>
          <p:spPr>
            <a:xfrm>
              <a:off x="4666320" y="4432680"/>
              <a:ext cx="131040" cy="150840"/>
            </a:xfrm>
            <a:custGeom>
              <a:avLst/>
              <a:gdLst/>
              <a:ahLst/>
              <a:cxnLst/>
              <a:rect l="l" t="t" r="r" b="b"/>
              <a:pathLst>
                <a:path w="11770" h="13547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7" name="CustomShape 37"/>
            <p:cNvSpPr/>
            <p:nvPr/>
          </p:nvSpPr>
          <p:spPr>
            <a:xfrm>
              <a:off x="5018040" y="3805560"/>
              <a:ext cx="19440" cy="7560"/>
            </a:xfrm>
            <a:custGeom>
              <a:avLst/>
              <a:gdLst/>
              <a:ahLst/>
              <a:cxnLst/>
              <a:rect l="l" t="t" r="r" b="b"/>
              <a:pathLst>
                <a:path w="1797" h="742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8" name="CustomShape 38"/>
            <p:cNvSpPr/>
            <p:nvPr/>
          </p:nvSpPr>
          <p:spPr>
            <a:xfrm>
              <a:off x="3816000" y="2480040"/>
              <a:ext cx="1447200" cy="2343960"/>
            </a:xfrm>
            <a:custGeom>
              <a:avLst/>
              <a:gdLst/>
              <a:ahLst/>
              <a:cxnLst/>
              <a:rect l="l" t="t" r="r" b="b"/>
              <a:pathLst>
                <a:path w="129406" h="209538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79" name="Group 39"/>
          <p:cNvGrpSpPr/>
          <p:nvPr/>
        </p:nvGrpSpPr>
        <p:grpSpPr>
          <a:xfrm>
            <a:off x="7585560" y="2614680"/>
            <a:ext cx="464760" cy="330840"/>
            <a:chOff x="7585560" y="2614680"/>
            <a:chExt cx="464760" cy="330840"/>
          </a:xfrm>
        </p:grpSpPr>
        <p:sp>
          <p:nvSpPr>
            <p:cNvPr id="1380" name="CustomShape 40"/>
            <p:cNvSpPr/>
            <p:nvPr/>
          </p:nvSpPr>
          <p:spPr>
            <a:xfrm rot="11644800" flipV="1">
              <a:off x="7597800" y="2693160"/>
              <a:ext cx="115920" cy="118800"/>
            </a:xfrm>
            <a:custGeom>
              <a:avLst/>
              <a:gdLst/>
              <a:ahLst/>
              <a:cxnLst/>
              <a:rect l="l" t="t" r="r" b="b"/>
              <a:pathLst>
                <a:path w="3366" h="344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1" name="CustomShape 41"/>
            <p:cNvSpPr/>
            <p:nvPr/>
          </p:nvSpPr>
          <p:spPr>
            <a:xfrm rot="11644800" flipV="1">
              <a:off x="7765200" y="2621160"/>
              <a:ext cx="69120" cy="90720"/>
            </a:xfrm>
            <a:custGeom>
              <a:avLst/>
              <a:gdLst/>
              <a:ahLst/>
              <a:cxnLst/>
              <a:rect l="l" t="t" r="r" b="b"/>
              <a:pathLst>
                <a:path w="2013" h="260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2" name="CustomShape 42"/>
            <p:cNvSpPr/>
            <p:nvPr/>
          </p:nvSpPr>
          <p:spPr>
            <a:xfrm rot="11644800" flipV="1">
              <a:off x="7774560" y="2833920"/>
              <a:ext cx="156960" cy="93600"/>
            </a:xfrm>
            <a:custGeom>
              <a:avLst/>
              <a:gdLst/>
              <a:ahLst/>
              <a:cxnLst/>
              <a:rect l="l" t="t" r="r" b="b"/>
              <a:pathLst>
                <a:path w="4552" h="2725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3" name="CustomShape 43"/>
            <p:cNvSpPr/>
            <p:nvPr/>
          </p:nvSpPr>
          <p:spPr>
            <a:xfrm rot="11644800" flipV="1">
              <a:off x="7898040" y="2746440"/>
              <a:ext cx="66240" cy="83520"/>
            </a:xfrm>
            <a:custGeom>
              <a:avLst/>
              <a:gdLst/>
              <a:ahLst/>
              <a:cxnLst/>
              <a:rect l="l" t="t" r="r" b="b"/>
              <a:pathLst>
                <a:path w="1921" h="2417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" name="CustomShape 44"/>
            <p:cNvSpPr/>
            <p:nvPr/>
          </p:nvSpPr>
          <p:spPr>
            <a:xfrm rot="11644800" flipV="1">
              <a:off x="7973640" y="2662920"/>
              <a:ext cx="67320" cy="83880"/>
            </a:xfrm>
            <a:custGeom>
              <a:avLst/>
              <a:gdLst/>
              <a:ahLst/>
              <a:cxnLst/>
              <a:rect l="l" t="t" r="r" b="b"/>
              <a:pathLst>
                <a:path w="1968" h="2448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85" name="Group 45"/>
          <p:cNvGrpSpPr/>
          <p:nvPr/>
        </p:nvGrpSpPr>
        <p:grpSpPr>
          <a:xfrm>
            <a:off x="7585560" y="2614680"/>
            <a:ext cx="464760" cy="330840"/>
            <a:chOff x="7585560" y="2614680"/>
            <a:chExt cx="464760" cy="330840"/>
          </a:xfrm>
        </p:grpSpPr>
        <p:sp>
          <p:nvSpPr>
            <p:cNvPr id="1386" name="CustomShape 46"/>
            <p:cNvSpPr/>
            <p:nvPr/>
          </p:nvSpPr>
          <p:spPr>
            <a:xfrm rot="11644800" flipV="1">
              <a:off x="7597800" y="2693160"/>
              <a:ext cx="115920" cy="118800"/>
            </a:xfrm>
            <a:custGeom>
              <a:avLst/>
              <a:gdLst/>
              <a:ahLst/>
              <a:cxnLst/>
              <a:rect l="l" t="t" r="r" b="b"/>
              <a:pathLst>
                <a:path w="3366" h="344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7" name="CustomShape 47"/>
            <p:cNvSpPr/>
            <p:nvPr/>
          </p:nvSpPr>
          <p:spPr>
            <a:xfrm rot="11644800" flipV="1">
              <a:off x="7765200" y="2621160"/>
              <a:ext cx="69120" cy="90720"/>
            </a:xfrm>
            <a:custGeom>
              <a:avLst/>
              <a:gdLst/>
              <a:ahLst/>
              <a:cxnLst/>
              <a:rect l="l" t="t" r="r" b="b"/>
              <a:pathLst>
                <a:path w="2013" h="260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8" name="CustomShape 48"/>
            <p:cNvSpPr/>
            <p:nvPr/>
          </p:nvSpPr>
          <p:spPr>
            <a:xfrm rot="11644800" flipV="1">
              <a:off x="7774560" y="2833920"/>
              <a:ext cx="156960" cy="93600"/>
            </a:xfrm>
            <a:custGeom>
              <a:avLst/>
              <a:gdLst/>
              <a:ahLst/>
              <a:cxnLst/>
              <a:rect l="l" t="t" r="r" b="b"/>
              <a:pathLst>
                <a:path w="4552" h="2725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9" name="CustomShape 49"/>
            <p:cNvSpPr/>
            <p:nvPr/>
          </p:nvSpPr>
          <p:spPr>
            <a:xfrm rot="11644800" flipV="1">
              <a:off x="7898040" y="2746440"/>
              <a:ext cx="66240" cy="83520"/>
            </a:xfrm>
            <a:custGeom>
              <a:avLst/>
              <a:gdLst/>
              <a:ahLst/>
              <a:cxnLst/>
              <a:rect l="l" t="t" r="r" b="b"/>
              <a:pathLst>
                <a:path w="1921" h="2417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0" name="CustomShape 50"/>
            <p:cNvSpPr/>
            <p:nvPr/>
          </p:nvSpPr>
          <p:spPr>
            <a:xfrm rot="11644800" flipV="1">
              <a:off x="7973640" y="2662920"/>
              <a:ext cx="67320" cy="83880"/>
            </a:xfrm>
            <a:custGeom>
              <a:avLst/>
              <a:gdLst/>
              <a:ahLst/>
              <a:cxnLst/>
              <a:rect l="l" t="t" r="r" b="b"/>
              <a:pathLst>
                <a:path w="1968" h="2448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91" name="Group 51"/>
          <p:cNvGrpSpPr/>
          <p:nvPr/>
        </p:nvGrpSpPr>
        <p:grpSpPr>
          <a:xfrm>
            <a:off x="4359240" y="2883240"/>
            <a:ext cx="464760" cy="330840"/>
            <a:chOff x="4359240" y="2883240"/>
            <a:chExt cx="464760" cy="330840"/>
          </a:xfrm>
        </p:grpSpPr>
        <p:sp>
          <p:nvSpPr>
            <p:cNvPr id="1392" name="CustomShape 52"/>
            <p:cNvSpPr/>
            <p:nvPr/>
          </p:nvSpPr>
          <p:spPr>
            <a:xfrm rot="11644800" flipV="1">
              <a:off x="4371480" y="2961720"/>
              <a:ext cx="115920" cy="118800"/>
            </a:xfrm>
            <a:custGeom>
              <a:avLst/>
              <a:gdLst/>
              <a:ahLst/>
              <a:cxnLst/>
              <a:rect l="l" t="t" r="r" b="b"/>
              <a:pathLst>
                <a:path w="3366" h="344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3" name="CustomShape 53"/>
            <p:cNvSpPr/>
            <p:nvPr/>
          </p:nvSpPr>
          <p:spPr>
            <a:xfrm rot="11644800" flipV="1">
              <a:off x="4538880" y="2889720"/>
              <a:ext cx="69120" cy="90720"/>
            </a:xfrm>
            <a:custGeom>
              <a:avLst/>
              <a:gdLst/>
              <a:ahLst/>
              <a:cxnLst/>
              <a:rect l="l" t="t" r="r" b="b"/>
              <a:pathLst>
                <a:path w="2013" h="260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4" name="CustomShape 54"/>
            <p:cNvSpPr/>
            <p:nvPr/>
          </p:nvSpPr>
          <p:spPr>
            <a:xfrm rot="11644800" flipV="1">
              <a:off x="4548240" y="3102480"/>
              <a:ext cx="156960" cy="93600"/>
            </a:xfrm>
            <a:custGeom>
              <a:avLst/>
              <a:gdLst/>
              <a:ahLst/>
              <a:cxnLst/>
              <a:rect l="l" t="t" r="r" b="b"/>
              <a:pathLst>
                <a:path w="4552" h="2725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5" name="CustomShape 55"/>
            <p:cNvSpPr/>
            <p:nvPr/>
          </p:nvSpPr>
          <p:spPr>
            <a:xfrm rot="11644800" flipV="1">
              <a:off x="4671720" y="3015000"/>
              <a:ext cx="66240" cy="83520"/>
            </a:xfrm>
            <a:custGeom>
              <a:avLst/>
              <a:gdLst/>
              <a:ahLst/>
              <a:cxnLst/>
              <a:rect l="l" t="t" r="r" b="b"/>
              <a:pathLst>
                <a:path w="1921" h="2417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6" name="CustomShape 56"/>
            <p:cNvSpPr/>
            <p:nvPr/>
          </p:nvSpPr>
          <p:spPr>
            <a:xfrm rot="11644800" flipV="1">
              <a:off x="4747320" y="2931480"/>
              <a:ext cx="67320" cy="83880"/>
            </a:xfrm>
            <a:custGeom>
              <a:avLst/>
              <a:gdLst/>
              <a:ahLst/>
              <a:cxnLst/>
              <a:rect l="l" t="t" r="r" b="b"/>
              <a:pathLst>
                <a:path w="1968" h="2448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CustomShape 1"/>
          <p:cNvSpPr/>
          <p:nvPr/>
        </p:nvSpPr>
        <p:spPr>
          <a:xfrm>
            <a:off x="6227640" y="1951200"/>
            <a:ext cx="1895760" cy="46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8" name="CustomShape 2"/>
          <p:cNvSpPr/>
          <p:nvPr/>
        </p:nvSpPr>
        <p:spPr>
          <a:xfrm>
            <a:off x="6227640" y="1459800"/>
            <a:ext cx="2972880" cy="59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9" name="CustomShape 3"/>
          <p:cNvSpPr/>
          <p:nvPr/>
        </p:nvSpPr>
        <p:spPr>
          <a:xfrm>
            <a:off x="6227640" y="2969280"/>
            <a:ext cx="1895760" cy="46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0" name="CustomShape 4"/>
          <p:cNvSpPr/>
          <p:nvPr/>
        </p:nvSpPr>
        <p:spPr>
          <a:xfrm>
            <a:off x="6227640" y="2478240"/>
            <a:ext cx="2972880" cy="59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5"/>
          <p:cNvSpPr/>
          <p:nvPr/>
        </p:nvSpPr>
        <p:spPr>
          <a:xfrm>
            <a:off x="6227640" y="3496680"/>
            <a:ext cx="2972880" cy="59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2" name="CustomShape 6"/>
          <p:cNvSpPr/>
          <p:nvPr/>
        </p:nvSpPr>
        <p:spPr>
          <a:xfrm>
            <a:off x="939600" y="516960"/>
            <a:ext cx="728964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MV Boli"/>
                <a:ea typeface="Permanent Marker"/>
              </a:rPr>
              <a:t>SALA NUMER 4 I SALA NUMER 5 - ZIMMER NUMMER 4 UND ZIMMER NUMMER 5</a:t>
            </a:r>
            <a:endParaRPr lang="pl-PL" sz="1800" b="0" strike="noStrike" spc="-1">
              <a:latin typeface="MV Boli"/>
            </a:endParaRPr>
          </a:p>
        </p:txBody>
      </p:sp>
      <p:grpSp>
        <p:nvGrpSpPr>
          <p:cNvPr id="1403" name="Group 7"/>
          <p:cNvGrpSpPr/>
          <p:nvPr/>
        </p:nvGrpSpPr>
        <p:grpSpPr>
          <a:xfrm>
            <a:off x="1531440" y="1800000"/>
            <a:ext cx="340560" cy="442800"/>
            <a:chOff x="1531440" y="1800000"/>
            <a:chExt cx="340560" cy="442800"/>
          </a:xfrm>
        </p:grpSpPr>
        <p:sp>
          <p:nvSpPr>
            <p:cNvPr id="1404" name="CustomShape 8"/>
            <p:cNvSpPr/>
            <p:nvPr/>
          </p:nvSpPr>
          <p:spPr>
            <a:xfrm>
              <a:off x="1531440" y="1800000"/>
              <a:ext cx="340560" cy="442800"/>
            </a:xfrm>
            <a:custGeom>
              <a:avLst/>
              <a:gdLst/>
              <a:ahLst/>
              <a:cxnLst/>
              <a:rect l="l" t="t" r="r" b="b"/>
              <a:pathLst>
                <a:path w="22990" h="29887">
                  <a:moveTo>
                    <a:pt x="12589" y="0"/>
                  </a:moveTo>
                  <a:cubicBezTo>
                    <a:pt x="12421" y="0"/>
                    <a:pt x="12257" y="17"/>
                    <a:pt x="12114" y="29"/>
                  </a:cubicBezTo>
                  <a:cubicBezTo>
                    <a:pt x="11600" y="74"/>
                    <a:pt x="11062" y="183"/>
                    <a:pt x="10546" y="183"/>
                  </a:cubicBezTo>
                  <a:cubicBezTo>
                    <a:pt x="10520" y="183"/>
                    <a:pt x="10493" y="182"/>
                    <a:pt x="10467" y="182"/>
                  </a:cubicBezTo>
                  <a:cubicBezTo>
                    <a:pt x="10435" y="181"/>
                    <a:pt x="10403" y="181"/>
                    <a:pt x="10371" y="181"/>
                  </a:cubicBezTo>
                  <a:cubicBezTo>
                    <a:pt x="9202" y="181"/>
                    <a:pt x="8145" y="671"/>
                    <a:pt x="7124" y="1055"/>
                  </a:cubicBezTo>
                  <a:cubicBezTo>
                    <a:pt x="6261" y="1380"/>
                    <a:pt x="5355" y="1867"/>
                    <a:pt x="4604" y="2538"/>
                  </a:cubicBezTo>
                  <a:cubicBezTo>
                    <a:pt x="3877" y="3189"/>
                    <a:pt x="3169" y="3861"/>
                    <a:pt x="2642" y="4660"/>
                  </a:cubicBezTo>
                  <a:cubicBezTo>
                    <a:pt x="2185" y="5357"/>
                    <a:pt x="1676" y="6062"/>
                    <a:pt x="1563" y="6673"/>
                  </a:cubicBezTo>
                  <a:cubicBezTo>
                    <a:pt x="1057" y="7782"/>
                    <a:pt x="839" y="8717"/>
                    <a:pt x="579" y="9644"/>
                  </a:cubicBezTo>
                  <a:cubicBezTo>
                    <a:pt x="63" y="11484"/>
                    <a:pt x="1" y="13352"/>
                    <a:pt x="306" y="15203"/>
                  </a:cubicBezTo>
                  <a:cubicBezTo>
                    <a:pt x="552" y="16687"/>
                    <a:pt x="1243" y="18058"/>
                    <a:pt x="1801" y="19454"/>
                  </a:cubicBezTo>
                  <a:cubicBezTo>
                    <a:pt x="2441" y="21056"/>
                    <a:pt x="3452" y="22461"/>
                    <a:pt x="4506" y="23797"/>
                  </a:cubicBezTo>
                  <a:cubicBezTo>
                    <a:pt x="5405" y="24939"/>
                    <a:pt x="6355" y="26055"/>
                    <a:pt x="7371" y="27114"/>
                  </a:cubicBezTo>
                  <a:cubicBezTo>
                    <a:pt x="8305" y="28087"/>
                    <a:pt x="9343" y="28958"/>
                    <a:pt x="10464" y="29710"/>
                  </a:cubicBezTo>
                  <a:cubicBezTo>
                    <a:pt x="10637" y="29827"/>
                    <a:pt x="10800" y="29887"/>
                    <a:pt x="10978" y="29887"/>
                  </a:cubicBezTo>
                  <a:cubicBezTo>
                    <a:pt x="11103" y="29887"/>
                    <a:pt x="11235" y="29857"/>
                    <a:pt x="11382" y="29797"/>
                  </a:cubicBezTo>
                  <a:cubicBezTo>
                    <a:pt x="12213" y="29455"/>
                    <a:pt x="12575" y="28612"/>
                    <a:pt x="13275" y="28121"/>
                  </a:cubicBezTo>
                  <a:cubicBezTo>
                    <a:pt x="13867" y="27705"/>
                    <a:pt x="14253" y="26993"/>
                    <a:pt x="14851" y="26591"/>
                  </a:cubicBezTo>
                  <a:cubicBezTo>
                    <a:pt x="15519" y="26142"/>
                    <a:pt x="15799" y="25321"/>
                    <a:pt x="16551" y="24988"/>
                  </a:cubicBezTo>
                  <a:cubicBezTo>
                    <a:pt x="16628" y="24955"/>
                    <a:pt x="16683" y="24834"/>
                    <a:pt x="16714" y="24742"/>
                  </a:cubicBezTo>
                  <a:cubicBezTo>
                    <a:pt x="16897" y="24178"/>
                    <a:pt x="17424" y="23862"/>
                    <a:pt x="17814" y="23537"/>
                  </a:cubicBezTo>
                  <a:cubicBezTo>
                    <a:pt x="18356" y="23081"/>
                    <a:pt x="18622" y="22445"/>
                    <a:pt x="19084" y="21950"/>
                  </a:cubicBezTo>
                  <a:cubicBezTo>
                    <a:pt x="19400" y="21612"/>
                    <a:pt x="19663" y="21026"/>
                    <a:pt x="19971" y="20603"/>
                  </a:cubicBezTo>
                  <a:cubicBezTo>
                    <a:pt x="20701" y="19597"/>
                    <a:pt x="21172" y="18470"/>
                    <a:pt x="21721" y="17381"/>
                  </a:cubicBezTo>
                  <a:cubicBezTo>
                    <a:pt x="22076" y="16673"/>
                    <a:pt x="22093" y="15847"/>
                    <a:pt x="22376" y="15099"/>
                  </a:cubicBezTo>
                  <a:cubicBezTo>
                    <a:pt x="22705" y="14238"/>
                    <a:pt x="22561" y="13286"/>
                    <a:pt x="22840" y="12399"/>
                  </a:cubicBezTo>
                  <a:cubicBezTo>
                    <a:pt x="22989" y="11924"/>
                    <a:pt x="22776" y="11389"/>
                    <a:pt x="22700" y="10923"/>
                  </a:cubicBezTo>
                  <a:cubicBezTo>
                    <a:pt x="22519" y="9820"/>
                    <a:pt x="22518" y="8685"/>
                    <a:pt x="22071" y="7605"/>
                  </a:cubicBezTo>
                  <a:cubicBezTo>
                    <a:pt x="21607" y="6477"/>
                    <a:pt x="21252" y="5313"/>
                    <a:pt x="20424" y="4383"/>
                  </a:cubicBezTo>
                  <a:cubicBezTo>
                    <a:pt x="19826" y="3711"/>
                    <a:pt x="19381" y="2881"/>
                    <a:pt x="18481" y="2518"/>
                  </a:cubicBezTo>
                  <a:cubicBezTo>
                    <a:pt x="18354" y="2467"/>
                    <a:pt x="18261" y="2336"/>
                    <a:pt x="18244" y="2175"/>
                  </a:cubicBezTo>
                  <a:cubicBezTo>
                    <a:pt x="18232" y="2064"/>
                    <a:pt x="18195" y="1945"/>
                    <a:pt x="18083" y="1945"/>
                  </a:cubicBezTo>
                  <a:cubicBezTo>
                    <a:pt x="18064" y="1945"/>
                    <a:pt x="18043" y="1949"/>
                    <a:pt x="18019" y="1956"/>
                  </a:cubicBezTo>
                  <a:cubicBezTo>
                    <a:pt x="17989" y="1966"/>
                    <a:pt x="17961" y="1970"/>
                    <a:pt x="17934" y="1970"/>
                  </a:cubicBezTo>
                  <a:cubicBezTo>
                    <a:pt x="17651" y="1970"/>
                    <a:pt x="17551" y="1476"/>
                    <a:pt x="17275" y="1476"/>
                  </a:cubicBezTo>
                  <a:cubicBezTo>
                    <a:pt x="17202" y="1476"/>
                    <a:pt x="17118" y="1510"/>
                    <a:pt x="17014" y="1597"/>
                  </a:cubicBezTo>
                  <a:cubicBezTo>
                    <a:pt x="17002" y="1561"/>
                    <a:pt x="16972" y="1519"/>
                    <a:pt x="16980" y="1487"/>
                  </a:cubicBezTo>
                  <a:cubicBezTo>
                    <a:pt x="17027" y="1289"/>
                    <a:pt x="17009" y="1231"/>
                    <a:pt x="16960" y="1231"/>
                  </a:cubicBezTo>
                  <a:cubicBezTo>
                    <a:pt x="16899" y="1231"/>
                    <a:pt x="16792" y="1321"/>
                    <a:pt x="16706" y="1347"/>
                  </a:cubicBezTo>
                  <a:cubicBezTo>
                    <a:pt x="16669" y="1358"/>
                    <a:pt x="16630" y="1364"/>
                    <a:pt x="16592" y="1364"/>
                  </a:cubicBezTo>
                  <a:cubicBezTo>
                    <a:pt x="16481" y="1364"/>
                    <a:pt x="16375" y="1316"/>
                    <a:pt x="16320" y="1215"/>
                  </a:cubicBezTo>
                  <a:cubicBezTo>
                    <a:pt x="15961" y="543"/>
                    <a:pt x="15303" y="745"/>
                    <a:pt x="14744" y="665"/>
                  </a:cubicBezTo>
                  <a:cubicBezTo>
                    <a:pt x="14739" y="665"/>
                    <a:pt x="14733" y="664"/>
                    <a:pt x="14727" y="664"/>
                  </a:cubicBezTo>
                  <a:cubicBezTo>
                    <a:pt x="14665" y="664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5"/>
                  </a:cubicBezTo>
                  <a:cubicBezTo>
                    <a:pt x="14541" y="354"/>
                    <a:pt x="14500" y="263"/>
                    <a:pt x="14417" y="263"/>
                  </a:cubicBezTo>
                  <a:cubicBezTo>
                    <a:pt x="14304" y="263"/>
                    <a:pt x="14111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5" y="400"/>
                    <a:pt x="13867" y="396"/>
                    <a:pt x="13816" y="396"/>
                  </a:cubicBezTo>
                  <a:cubicBezTo>
                    <a:pt x="13793" y="396"/>
                    <a:pt x="13770" y="396"/>
                    <a:pt x="13746" y="396"/>
                  </a:cubicBezTo>
                  <a:cubicBezTo>
                    <a:pt x="13667" y="396"/>
                    <a:pt x="13584" y="388"/>
                    <a:pt x="13507" y="311"/>
                  </a:cubicBezTo>
                  <a:cubicBezTo>
                    <a:pt x="13252" y="59"/>
                    <a:pt x="12911" y="0"/>
                    <a:pt x="1258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5" name="CustomShape 9"/>
            <p:cNvSpPr/>
            <p:nvPr/>
          </p:nvSpPr>
          <p:spPr>
            <a:xfrm>
              <a:off x="1531440" y="1800000"/>
              <a:ext cx="340560" cy="442800"/>
            </a:xfrm>
            <a:custGeom>
              <a:avLst/>
              <a:gdLst/>
              <a:ahLst/>
              <a:cxnLst/>
              <a:rect l="l" t="t" r="r" b="b"/>
              <a:pathLst>
                <a:path w="22990" h="29889">
                  <a:moveTo>
                    <a:pt x="10998" y="1566"/>
                  </a:moveTo>
                  <a:cubicBezTo>
                    <a:pt x="11155" y="1566"/>
                    <a:pt x="11313" y="1576"/>
                    <a:pt x="11472" y="1599"/>
                  </a:cubicBezTo>
                  <a:cubicBezTo>
                    <a:pt x="12175" y="1699"/>
                    <a:pt x="12887" y="1689"/>
                    <a:pt x="13590" y="1847"/>
                  </a:cubicBezTo>
                  <a:cubicBezTo>
                    <a:pt x="14346" y="2017"/>
                    <a:pt x="15102" y="2107"/>
                    <a:pt x="15813" y="2476"/>
                  </a:cubicBezTo>
                  <a:cubicBezTo>
                    <a:pt x="17107" y="3147"/>
                    <a:pt x="18286" y="3956"/>
                    <a:pt x="19213" y="5083"/>
                  </a:cubicBezTo>
                  <a:cubicBezTo>
                    <a:pt x="19895" y="5914"/>
                    <a:pt x="20243" y="6947"/>
                    <a:pt x="20784" y="7865"/>
                  </a:cubicBezTo>
                  <a:cubicBezTo>
                    <a:pt x="20961" y="8166"/>
                    <a:pt x="20929" y="8536"/>
                    <a:pt x="20985" y="8862"/>
                  </a:cubicBezTo>
                  <a:cubicBezTo>
                    <a:pt x="21208" y="10132"/>
                    <a:pt x="21552" y="11393"/>
                    <a:pt x="21370" y="12711"/>
                  </a:cubicBezTo>
                  <a:lnTo>
                    <a:pt x="21370" y="12712"/>
                  </a:lnTo>
                  <a:cubicBezTo>
                    <a:pt x="21259" y="13511"/>
                    <a:pt x="21370" y="14376"/>
                    <a:pt x="21105" y="15112"/>
                  </a:cubicBezTo>
                  <a:cubicBezTo>
                    <a:pt x="20769" y="16049"/>
                    <a:pt x="20686" y="17131"/>
                    <a:pt x="19867" y="17867"/>
                  </a:cubicBezTo>
                  <a:cubicBezTo>
                    <a:pt x="19675" y="18039"/>
                    <a:pt x="19942" y="18327"/>
                    <a:pt x="19770" y="18562"/>
                  </a:cubicBezTo>
                  <a:cubicBezTo>
                    <a:pt x="19343" y="19138"/>
                    <a:pt x="19019" y="19792"/>
                    <a:pt x="18521" y="20314"/>
                  </a:cubicBezTo>
                  <a:cubicBezTo>
                    <a:pt x="18265" y="20582"/>
                    <a:pt x="18122" y="20923"/>
                    <a:pt x="17925" y="21219"/>
                  </a:cubicBezTo>
                  <a:cubicBezTo>
                    <a:pt x="17264" y="22213"/>
                    <a:pt x="16372" y="22994"/>
                    <a:pt x="15625" y="23904"/>
                  </a:cubicBezTo>
                  <a:cubicBezTo>
                    <a:pt x="14584" y="25174"/>
                    <a:pt x="13293" y="26198"/>
                    <a:pt x="12207" y="27428"/>
                  </a:cubicBezTo>
                  <a:cubicBezTo>
                    <a:pt x="11912" y="27764"/>
                    <a:pt x="11671" y="28305"/>
                    <a:pt x="11063" y="28350"/>
                  </a:cubicBezTo>
                  <a:cubicBezTo>
                    <a:pt x="11012" y="28354"/>
                    <a:pt x="10962" y="28357"/>
                    <a:pt x="10915" y="28357"/>
                  </a:cubicBezTo>
                  <a:cubicBezTo>
                    <a:pt x="10747" y="28357"/>
                    <a:pt x="10607" y="28323"/>
                    <a:pt x="10512" y="28189"/>
                  </a:cubicBezTo>
                  <a:cubicBezTo>
                    <a:pt x="9988" y="27448"/>
                    <a:pt x="9080" y="27122"/>
                    <a:pt x="8557" y="26413"/>
                  </a:cubicBezTo>
                  <a:cubicBezTo>
                    <a:pt x="7960" y="25604"/>
                    <a:pt x="7162" y="24991"/>
                    <a:pt x="6576" y="24164"/>
                  </a:cubicBezTo>
                  <a:cubicBezTo>
                    <a:pt x="6271" y="23734"/>
                    <a:pt x="5984" y="23259"/>
                    <a:pt x="5591" y="22861"/>
                  </a:cubicBezTo>
                  <a:cubicBezTo>
                    <a:pt x="5140" y="22408"/>
                    <a:pt x="4890" y="21760"/>
                    <a:pt x="4590" y="21189"/>
                  </a:cubicBezTo>
                  <a:cubicBezTo>
                    <a:pt x="4222" y="20485"/>
                    <a:pt x="3815" y="19782"/>
                    <a:pt x="3519" y="19060"/>
                  </a:cubicBezTo>
                  <a:cubicBezTo>
                    <a:pt x="3270" y="18451"/>
                    <a:pt x="2986" y="17833"/>
                    <a:pt x="2789" y="17187"/>
                  </a:cubicBezTo>
                  <a:cubicBezTo>
                    <a:pt x="2441" y="16049"/>
                    <a:pt x="2176" y="14888"/>
                    <a:pt x="1938" y="13729"/>
                  </a:cubicBezTo>
                  <a:cubicBezTo>
                    <a:pt x="1868" y="13392"/>
                    <a:pt x="1674" y="12884"/>
                    <a:pt x="2007" y="12498"/>
                  </a:cubicBezTo>
                  <a:cubicBezTo>
                    <a:pt x="1547" y="12078"/>
                    <a:pt x="1972" y="11574"/>
                    <a:pt x="1877" y="11145"/>
                  </a:cubicBezTo>
                  <a:cubicBezTo>
                    <a:pt x="1727" y="10463"/>
                    <a:pt x="2034" y="9874"/>
                    <a:pt x="2076" y="9239"/>
                  </a:cubicBezTo>
                  <a:cubicBezTo>
                    <a:pt x="2153" y="8073"/>
                    <a:pt x="2757" y="7092"/>
                    <a:pt x="3171" y="5981"/>
                  </a:cubicBezTo>
                  <a:cubicBezTo>
                    <a:pt x="3641" y="5608"/>
                    <a:pt x="3866" y="5006"/>
                    <a:pt x="4339" y="4560"/>
                  </a:cubicBezTo>
                  <a:cubicBezTo>
                    <a:pt x="4693" y="4226"/>
                    <a:pt x="5024" y="3844"/>
                    <a:pt x="5357" y="3481"/>
                  </a:cubicBezTo>
                  <a:cubicBezTo>
                    <a:pt x="5588" y="3229"/>
                    <a:pt x="5859" y="3261"/>
                    <a:pt x="6092" y="3125"/>
                  </a:cubicBezTo>
                  <a:cubicBezTo>
                    <a:pt x="6793" y="2718"/>
                    <a:pt x="7432" y="2222"/>
                    <a:pt x="8294" y="2068"/>
                  </a:cubicBezTo>
                  <a:cubicBezTo>
                    <a:pt x="9197" y="1906"/>
                    <a:pt x="10080" y="1566"/>
                    <a:pt x="10998" y="1566"/>
                  </a:cubicBezTo>
                  <a:close/>
                  <a:moveTo>
                    <a:pt x="12590" y="0"/>
                  </a:moveTo>
                  <a:cubicBezTo>
                    <a:pt x="12421" y="0"/>
                    <a:pt x="12258" y="17"/>
                    <a:pt x="12114" y="30"/>
                  </a:cubicBezTo>
                  <a:cubicBezTo>
                    <a:pt x="11599" y="75"/>
                    <a:pt x="11058" y="183"/>
                    <a:pt x="10541" y="183"/>
                  </a:cubicBezTo>
                  <a:cubicBezTo>
                    <a:pt x="10516" y="183"/>
                    <a:pt x="10492" y="183"/>
                    <a:pt x="10468" y="182"/>
                  </a:cubicBezTo>
                  <a:cubicBezTo>
                    <a:pt x="10436" y="182"/>
                    <a:pt x="10404" y="181"/>
                    <a:pt x="10371" y="181"/>
                  </a:cubicBezTo>
                  <a:cubicBezTo>
                    <a:pt x="9202" y="181"/>
                    <a:pt x="8145" y="670"/>
                    <a:pt x="7124" y="1055"/>
                  </a:cubicBezTo>
                  <a:cubicBezTo>
                    <a:pt x="6261" y="1379"/>
                    <a:pt x="5355" y="1868"/>
                    <a:pt x="4605" y="2538"/>
                  </a:cubicBezTo>
                  <a:cubicBezTo>
                    <a:pt x="3878" y="3188"/>
                    <a:pt x="3170" y="3861"/>
                    <a:pt x="2644" y="4661"/>
                  </a:cubicBezTo>
                  <a:cubicBezTo>
                    <a:pt x="2185" y="5357"/>
                    <a:pt x="1676" y="6061"/>
                    <a:pt x="1563" y="6672"/>
                  </a:cubicBezTo>
                  <a:cubicBezTo>
                    <a:pt x="1059" y="7781"/>
                    <a:pt x="840" y="8718"/>
                    <a:pt x="580" y="9646"/>
                  </a:cubicBezTo>
                  <a:cubicBezTo>
                    <a:pt x="63" y="11486"/>
                    <a:pt x="1" y="13353"/>
                    <a:pt x="306" y="15205"/>
                  </a:cubicBezTo>
                  <a:cubicBezTo>
                    <a:pt x="552" y="16689"/>
                    <a:pt x="1243" y="18060"/>
                    <a:pt x="1801" y="19456"/>
                  </a:cubicBezTo>
                  <a:cubicBezTo>
                    <a:pt x="2441" y="21058"/>
                    <a:pt x="3453" y="22463"/>
                    <a:pt x="4506" y="23799"/>
                  </a:cubicBezTo>
                  <a:cubicBezTo>
                    <a:pt x="5406" y="24940"/>
                    <a:pt x="6355" y="26057"/>
                    <a:pt x="7371" y="27115"/>
                  </a:cubicBezTo>
                  <a:cubicBezTo>
                    <a:pt x="8307" y="28089"/>
                    <a:pt x="9343" y="28960"/>
                    <a:pt x="10464" y="29712"/>
                  </a:cubicBezTo>
                  <a:cubicBezTo>
                    <a:pt x="10637" y="29828"/>
                    <a:pt x="10800" y="29888"/>
                    <a:pt x="10978" y="29888"/>
                  </a:cubicBezTo>
                  <a:cubicBezTo>
                    <a:pt x="11103" y="29888"/>
                    <a:pt x="11235" y="29859"/>
                    <a:pt x="11382" y="29799"/>
                  </a:cubicBezTo>
                  <a:cubicBezTo>
                    <a:pt x="12213" y="29457"/>
                    <a:pt x="12575" y="28614"/>
                    <a:pt x="13275" y="28122"/>
                  </a:cubicBezTo>
                  <a:cubicBezTo>
                    <a:pt x="13867" y="27707"/>
                    <a:pt x="14254" y="26995"/>
                    <a:pt x="14851" y="26593"/>
                  </a:cubicBezTo>
                  <a:cubicBezTo>
                    <a:pt x="15519" y="26143"/>
                    <a:pt x="15799" y="25323"/>
                    <a:pt x="16552" y="24989"/>
                  </a:cubicBezTo>
                  <a:cubicBezTo>
                    <a:pt x="16628" y="24956"/>
                    <a:pt x="16683" y="24835"/>
                    <a:pt x="16714" y="24744"/>
                  </a:cubicBezTo>
                  <a:cubicBezTo>
                    <a:pt x="16897" y="24180"/>
                    <a:pt x="17424" y="23863"/>
                    <a:pt x="17814" y="23538"/>
                  </a:cubicBezTo>
                  <a:cubicBezTo>
                    <a:pt x="18357" y="23083"/>
                    <a:pt x="18624" y="22447"/>
                    <a:pt x="19084" y="21952"/>
                  </a:cubicBezTo>
                  <a:cubicBezTo>
                    <a:pt x="19400" y="21614"/>
                    <a:pt x="19664" y="21028"/>
                    <a:pt x="19971" y="20604"/>
                  </a:cubicBezTo>
                  <a:cubicBezTo>
                    <a:pt x="20701" y="19599"/>
                    <a:pt x="21172" y="18472"/>
                    <a:pt x="21721" y="17381"/>
                  </a:cubicBezTo>
                  <a:cubicBezTo>
                    <a:pt x="22076" y="16675"/>
                    <a:pt x="22093" y="15847"/>
                    <a:pt x="22378" y="15101"/>
                  </a:cubicBezTo>
                  <a:cubicBezTo>
                    <a:pt x="22705" y="14240"/>
                    <a:pt x="22561" y="13286"/>
                    <a:pt x="22840" y="12401"/>
                  </a:cubicBezTo>
                  <a:cubicBezTo>
                    <a:pt x="22989" y="11924"/>
                    <a:pt x="22776" y="11388"/>
                    <a:pt x="22700" y="10923"/>
                  </a:cubicBezTo>
                  <a:cubicBezTo>
                    <a:pt x="22521" y="9819"/>
                    <a:pt x="22518" y="8686"/>
                    <a:pt x="22072" y="7604"/>
                  </a:cubicBezTo>
                  <a:cubicBezTo>
                    <a:pt x="21607" y="6477"/>
                    <a:pt x="21253" y="5313"/>
                    <a:pt x="20425" y="4383"/>
                  </a:cubicBezTo>
                  <a:cubicBezTo>
                    <a:pt x="19826" y="3712"/>
                    <a:pt x="19381" y="2881"/>
                    <a:pt x="18481" y="2518"/>
                  </a:cubicBezTo>
                  <a:cubicBezTo>
                    <a:pt x="18354" y="2467"/>
                    <a:pt x="18261" y="2335"/>
                    <a:pt x="18244" y="2174"/>
                  </a:cubicBezTo>
                  <a:cubicBezTo>
                    <a:pt x="18232" y="2064"/>
                    <a:pt x="18196" y="1946"/>
                    <a:pt x="18083" y="1946"/>
                  </a:cubicBezTo>
                  <a:cubicBezTo>
                    <a:pt x="18064" y="1946"/>
                    <a:pt x="18043" y="1949"/>
                    <a:pt x="18019" y="1957"/>
                  </a:cubicBezTo>
                  <a:cubicBezTo>
                    <a:pt x="17989" y="1966"/>
                    <a:pt x="17961" y="1971"/>
                    <a:pt x="17934" y="1971"/>
                  </a:cubicBezTo>
                  <a:cubicBezTo>
                    <a:pt x="17652" y="1971"/>
                    <a:pt x="17552" y="1476"/>
                    <a:pt x="17276" y="1476"/>
                  </a:cubicBezTo>
                  <a:cubicBezTo>
                    <a:pt x="17203" y="1476"/>
                    <a:pt x="17118" y="1511"/>
                    <a:pt x="17014" y="1598"/>
                  </a:cubicBezTo>
                  <a:cubicBezTo>
                    <a:pt x="17002" y="1561"/>
                    <a:pt x="16972" y="1520"/>
                    <a:pt x="16980" y="1488"/>
                  </a:cubicBezTo>
                  <a:cubicBezTo>
                    <a:pt x="17028" y="1290"/>
                    <a:pt x="17009" y="1231"/>
                    <a:pt x="16961" y="1231"/>
                  </a:cubicBezTo>
                  <a:cubicBezTo>
                    <a:pt x="16900" y="1231"/>
                    <a:pt x="16793" y="1321"/>
                    <a:pt x="16707" y="1347"/>
                  </a:cubicBezTo>
                  <a:cubicBezTo>
                    <a:pt x="16670" y="1359"/>
                    <a:pt x="16631" y="1364"/>
                    <a:pt x="16593" y="1364"/>
                  </a:cubicBezTo>
                  <a:cubicBezTo>
                    <a:pt x="16482" y="1364"/>
                    <a:pt x="16375" y="1316"/>
                    <a:pt x="16322" y="1215"/>
                  </a:cubicBezTo>
                  <a:cubicBezTo>
                    <a:pt x="15961" y="544"/>
                    <a:pt x="15303" y="744"/>
                    <a:pt x="14744" y="666"/>
                  </a:cubicBezTo>
                  <a:cubicBezTo>
                    <a:pt x="14739" y="665"/>
                    <a:pt x="14733" y="665"/>
                    <a:pt x="14727" y="665"/>
                  </a:cubicBezTo>
                  <a:cubicBezTo>
                    <a:pt x="14665" y="665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6"/>
                  </a:cubicBezTo>
                  <a:cubicBezTo>
                    <a:pt x="14541" y="354"/>
                    <a:pt x="14500" y="264"/>
                    <a:pt x="14417" y="264"/>
                  </a:cubicBezTo>
                  <a:cubicBezTo>
                    <a:pt x="14303" y="264"/>
                    <a:pt x="14110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4" y="399"/>
                    <a:pt x="13865" y="395"/>
                    <a:pt x="13814" y="395"/>
                  </a:cubicBezTo>
                  <a:cubicBezTo>
                    <a:pt x="13792" y="395"/>
                    <a:pt x="13769" y="396"/>
                    <a:pt x="13747" y="396"/>
                  </a:cubicBezTo>
                  <a:cubicBezTo>
                    <a:pt x="13668" y="396"/>
                    <a:pt x="13585" y="388"/>
                    <a:pt x="13508" y="312"/>
                  </a:cubicBezTo>
                  <a:cubicBezTo>
                    <a:pt x="13252" y="59"/>
                    <a:pt x="12911" y="0"/>
                    <a:pt x="12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06" name="Group 10"/>
          <p:cNvGrpSpPr/>
          <p:nvPr/>
        </p:nvGrpSpPr>
        <p:grpSpPr>
          <a:xfrm>
            <a:off x="4411440" y="1584000"/>
            <a:ext cx="340560" cy="446760"/>
            <a:chOff x="4411440" y="1584000"/>
            <a:chExt cx="340560" cy="446760"/>
          </a:xfrm>
        </p:grpSpPr>
        <p:sp>
          <p:nvSpPr>
            <p:cNvPr id="1407" name="CustomShape 11"/>
            <p:cNvSpPr/>
            <p:nvPr/>
          </p:nvSpPr>
          <p:spPr>
            <a:xfrm>
              <a:off x="4411440" y="1584000"/>
              <a:ext cx="340560" cy="446760"/>
            </a:xfrm>
            <a:custGeom>
              <a:avLst/>
              <a:gdLst/>
              <a:ahLst/>
              <a:cxnLst/>
              <a:rect l="l" t="t" r="r" b="b"/>
              <a:pathLst>
                <a:path w="22105" h="29001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lnTo>
                    <a:pt x="15669" y="855"/>
                  </a:ln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"/>
            <p:cNvSpPr/>
            <p:nvPr/>
          </p:nvSpPr>
          <p:spPr>
            <a:xfrm>
              <a:off x="4411440" y="1584000"/>
              <a:ext cx="340560" cy="446760"/>
            </a:xfrm>
            <a:custGeom>
              <a:avLst/>
              <a:gdLst/>
              <a:ahLst/>
              <a:cxnLst/>
              <a:rect l="l" t="t" r="r" b="b"/>
              <a:pathLst>
                <a:path w="22106" h="2900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lnTo>
                    <a:pt x="15669" y="853"/>
                  </a:ln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09" name="Group 13"/>
          <p:cNvGrpSpPr/>
          <p:nvPr/>
        </p:nvGrpSpPr>
        <p:grpSpPr>
          <a:xfrm>
            <a:off x="5818320" y="1634760"/>
            <a:ext cx="281880" cy="237240"/>
            <a:chOff x="5818320" y="1634760"/>
            <a:chExt cx="281880" cy="237240"/>
          </a:xfrm>
        </p:grpSpPr>
        <p:sp>
          <p:nvSpPr>
            <p:cNvPr id="1410" name="CustomShape 14"/>
            <p:cNvSpPr/>
            <p:nvPr/>
          </p:nvSpPr>
          <p:spPr>
            <a:xfrm rot="5400000">
              <a:off x="5850000" y="1623960"/>
              <a:ext cx="218160" cy="259560"/>
            </a:xfrm>
            <a:custGeom>
              <a:avLst/>
              <a:gdLst/>
              <a:ahLst/>
              <a:cxnLst/>
              <a:rect l="l" t="t" r="r" b="b"/>
              <a:pathLst>
                <a:path w="15537" h="18456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4" y="10481"/>
                    <a:pt x="0" y="11365"/>
                    <a:pt x="270" y="12086"/>
                  </a:cubicBezTo>
                  <a:cubicBezTo>
                    <a:pt x="555" y="12845"/>
                    <a:pt x="794" y="13648"/>
                    <a:pt x="1148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5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6" y="17501"/>
                    <a:pt x="4762" y="17499"/>
                    <a:pt x="4781" y="17499"/>
                  </a:cubicBezTo>
                  <a:cubicBezTo>
                    <a:pt x="4870" y="17499"/>
                    <a:pt x="5000" y="17529"/>
                    <a:pt x="4960" y="17732"/>
                  </a:cubicBezTo>
                  <a:cubicBezTo>
                    <a:pt x="4924" y="17911"/>
                    <a:pt x="5102" y="17978"/>
                    <a:pt x="5218" y="17978"/>
                  </a:cubicBezTo>
                  <a:cubicBezTo>
                    <a:pt x="5248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2" y="17892"/>
                  </a:cubicBezTo>
                  <a:cubicBezTo>
                    <a:pt x="5850" y="17892"/>
                    <a:pt x="6073" y="18021"/>
                    <a:pt x="6316" y="18088"/>
                  </a:cubicBezTo>
                  <a:cubicBezTo>
                    <a:pt x="6528" y="18148"/>
                    <a:pt x="6551" y="18391"/>
                    <a:pt x="6802" y="18419"/>
                  </a:cubicBezTo>
                  <a:cubicBezTo>
                    <a:pt x="7030" y="18444"/>
                    <a:pt x="7254" y="18456"/>
                    <a:pt x="7473" y="18456"/>
                  </a:cubicBezTo>
                  <a:cubicBezTo>
                    <a:pt x="9168" y="18456"/>
                    <a:pt x="10633" y="17752"/>
                    <a:pt x="12054" y="16820"/>
                  </a:cubicBezTo>
                  <a:cubicBezTo>
                    <a:pt x="13023" y="16183"/>
                    <a:pt x="13663" y="15257"/>
                    <a:pt x="14411" y="14423"/>
                  </a:cubicBezTo>
                  <a:cubicBezTo>
                    <a:pt x="14491" y="14333"/>
                    <a:pt x="14733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3" y="12735"/>
                    <a:pt x="15380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7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5"/>
            <p:cNvSpPr/>
            <p:nvPr/>
          </p:nvSpPr>
          <p:spPr>
            <a:xfrm rot="5400000">
              <a:off x="5840640" y="1612440"/>
              <a:ext cx="237240" cy="281880"/>
            </a:xfrm>
            <a:custGeom>
              <a:avLst/>
              <a:gdLst/>
              <a:ahLst/>
              <a:cxnLst/>
              <a:rect l="l" t="t" r="r" b="b"/>
              <a:pathLst>
                <a:path w="16868" h="20038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7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29" y="19031"/>
                    <a:pt x="5385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5" y="19425"/>
                    <a:pt x="6083" y="19425"/>
                  </a:cubicBezTo>
                  <a:cubicBezTo>
                    <a:pt x="6352" y="19425"/>
                    <a:pt x="6595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5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8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49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2" name="Group 16"/>
          <p:cNvGrpSpPr/>
          <p:nvPr/>
        </p:nvGrpSpPr>
        <p:grpSpPr>
          <a:xfrm>
            <a:off x="6126120" y="3744000"/>
            <a:ext cx="281880" cy="237240"/>
            <a:chOff x="6126120" y="3744000"/>
            <a:chExt cx="281880" cy="237240"/>
          </a:xfrm>
        </p:grpSpPr>
        <p:sp>
          <p:nvSpPr>
            <p:cNvPr id="1413" name="CustomShape 17"/>
            <p:cNvSpPr/>
            <p:nvPr/>
          </p:nvSpPr>
          <p:spPr>
            <a:xfrm rot="5400000">
              <a:off x="6157440" y="3732840"/>
              <a:ext cx="218160" cy="259560"/>
            </a:xfrm>
            <a:custGeom>
              <a:avLst/>
              <a:gdLst/>
              <a:ahLst/>
              <a:cxnLst/>
              <a:rect l="l" t="t" r="r" b="b"/>
              <a:pathLst>
                <a:path w="15536" h="18456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79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3" y="10481"/>
                    <a:pt x="0" y="11365"/>
                    <a:pt x="269" y="12086"/>
                  </a:cubicBezTo>
                  <a:cubicBezTo>
                    <a:pt x="553" y="12845"/>
                    <a:pt x="793" y="13648"/>
                    <a:pt x="1147" y="14402"/>
                  </a:cubicBezTo>
                  <a:cubicBezTo>
                    <a:pt x="1566" y="15298"/>
                    <a:pt x="2297" y="15856"/>
                    <a:pt x="2885" y="16492"/>
                  </a:cubicBezTo>
                  <a:cubicBezTo>
                    <a:pt x="3247" y="16884"/>
                    <a:pt x="3824" y="17509"/>
                    <a:pt x="4594" y="17509"/>
                  </a:cubicBezTo>
                  <a:cubicBezTo>
                    <a:pt x="4639" y="17509"/>
                    <a:pt x="4685" y="17506"/>
                    <a:pt x="4731" y="17502"/>
                  </a:cubicBezTo>
                  <a:cubicBezTo>
                    <a:pt x="4744" y="17501"/>
                    <a:pt x="4761" y="17499"/>
                    <a:pt x="4779" y="17499"/>
                  </a:cubicBezTo>
                  <a:cubicBezTo>
                    <a:pt x="4869" y="17499"/>
                    <a:pt x="4999" y="17529"/>
                    <a:pt x="4958" y="17732"/>
                  </a:cubicBezTo>
                  <a:cubicBezTo>
                    <a:pt x="4922" y="17911"/>
                    <a:pt x="5101" y="17978"/>
                    <a:pt x="5216" y="17978"/>
                  </a:cubicBezTo>
                  <a:cubicBezTo>
                    <a:pt x="5247" y="17978"/>
                    <a:pt x="5273" y="17973"/>
                    <a:pt x="5289" y="17965"/>
                  </a:cubicBezTo>
                  <a:cubicBezTo>
                    <a:pt x="5399" y="17912"/>
                    <a:pt x="5502" y="17892"/>
                    <a:pt x="5601" y="17892"/>
                  </a:cubicBezTo>
                  <a:cubicBezTo>
                    <a:pt x="5849" y="17892"/>
                    <a:pt x="6072" y="18021"/>
                    <a:pt x="6315" y="18088"/>
                  </a:cubicBezTo>
                  <a:cubicBezTo>
                    <a:pt x="6526" y="18148"/>
                    <a:pt x="6550" y="18391"/>
                    <a:pt x="6801" y="18419"/>
                  </a:cubicBezTo>
                  <a:cubicBezTo>
                    <a:pt x="7029" y="18444"/>
                    <a:pt x="7252" y="18456"/>
                    <a:pt x="7472" y="18456"/>
                  </a:cubicBezTo>
                  <a:cubicBezTo>
                    <a:pt x="9166" y="18456"/>
                    <a:pt x="10632" y="17752"/>
                    <a:pt x="12052" y="16820"/>
                  </a:cubicBezTo>
                  <a:cubicBezTo>
                    <a:pt x="13022" y="16183"/>
                    <a:pt x="13662" y="15257"/>
                    <a:pt x="14409" y="14423"/>
                  </a:cubicBezTo>
                  <a:cubicBezTo>
                    <a:pt x="14490" y="14333"/>
                    <a:pt x="14732" y="14317"/>
                    <a:pt x="14657" y="14178"/>
                  </a:cubicBezTo>
                  <a:cubicBezTo>
                    <a:pt x="14457" y="13802"/>
                    <a:pt x="14809" y="13565"/>
                    <a:pt x="14830" y="13285"/>
                  </a:cubicBezTo>
                  <a:cubicBezTo>
                    <a:pt x="14864" y="12838"/>
                    <a:pt x="15412" y="12735"/>
                    <a:pt x="15379" y="12418"/>
                  </a:cubicBezTo>
                  <a:cubicBezTo>
                    <a:pt x="15296" y="11627"/>
                    <a:pt x="15350" y="10834"/>
                    <a:pt x="15289" y="10060"/>
                  </a:cubicBezTo>
                  <a:cubicBezTo>
                    <a:pt x="15252" y="9591"/>
                    <a:pt x="15535" y="8932"/>
                    <a:pt x="14953" y="8548"/>
                  </a:cubicBezTo>
                  <a:cubicBezTo>
                    <a:pt x="15021" y="7411"/>
                    <a:pt x="14225" y="6602"/>
                    <a:pt x="13733" y="5728"/>
                  </a:cubicBezTo>
                  <a:cubicBezTo>
                    <a:pt x="13307" y="4973"/>
                    <a:pt x="12710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7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8"/>
            <p:cNvSpPr/>
            <p:nvPr/>
          </p:nvSpPr>
          <p:spPr>
            <a:xfrm rot="5400000">
              <a:off x="6148440" y="3721680"/>
              <a:ext cx="237240" cy="281880"/>
            </a:xfrm>
            <a:custGeom>
              <a:avLst/>
              <a:gdLst/>
              <a:ahLst/>
              <a:cxnLst/>
              <a:rect l="l" t="t" r="r" b="b"/>
              <a:pathLst>
                <a:path w="16868" h="20038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0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9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0" y="19031"/>
                    <a:pt x="5386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6" y="19425"/>
                    <a:pt x="6083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7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9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415" name="Obraz 1414"/>
          <p:cNvPicPr/>
          <p:nvPr/>
        </p:nvPicPr>
        <p:blipFill>
          <a:blip r:embed="rId2" cstate="print"/>
          <a:stretch/>
        </p:blipFill>
        <p:spPr>
          <a:xfrm>
            <a:off x="128880" y="2376000"/>
            <a:ext cx="1455120" cy="1945440"/>
          </a:xfrm>
          <a:prstGeom prst="rect">
            <a:avLst/>
          </a:prstGeom>
          <a:ln>
            <a:noFill/>
          </a:ln>
        </p:spPr>
      </p:pic>
      <p:pic>
        <p:nvPicPr>
          <p:cNvPr id="1416" name="Obraz 1415"/>
          <p:cNvPicPr/>
          <p:nvPr/>
        </p:nvPicPr>
        <p:blipFill>
          <a:blip r:embed="rId3" cstate="print"/>
          <a:stretch/>
        </p:blipFill>
        <p:spPr>
          <a:xfrm>
            <a:off x="1728000" y="2376000"/>
            <a:ext cx="1491840" cy="1994400"/>
          </a:xfrm>
          <a:prstGeom prst="rect">
            <a:avLst/>
          </a:prstGeom>
          <a:ln>
            <a:noFill/>
          </a:ln>
        </p:spPr>
      </p:pic>
      <p:sp>
        <p:nvSpPr>
          <p:cNvPr id="1417" name="TextShape 19"/>
          <p:cNvSpPr txBox="1"/>
          <p:nvPr/>
        </p:nvSpPr>
        <p:spPr>
          <a:xfrm>
            <a:off x="6264000" y="1090440"/>
            <a:ext cx="2664000" cy="164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100" b="0" strike="noStrike" spc="-1" dirty="0">
                <a:latin typeface="Arial"/>
              </a:rPr>
              <a:t>Sala numer 4 jest przypisana klasie 8. Jest to sala chemiczno-fizyczna, mamy tam lekcje z tych dwóch przedmiotów. Wykonujemy tam różne eksperymenty.</a:t>
            </a:r>
          </a:p>
          <a:p>
            <a:r>
              <a:rPr lang="pl-PL" sz="1100" b="0" strike="noStrike" spc="-1" dirty="0">
                <a:latin typeface="Arial"/>
              </a:rPr>
              <a:t>--------------------------------------------------</a:t>
            </a:r>
          </a:p>
          <a:p>
            <a:r>
              <a:rPr lang="pl-PL" sz="1100" b="0" strike="noStrike" spc="-1" dirty="0" err="1">
                <a:latin typeface="Arial"/>
              </a:rPr>
              <a:t>Raum</a:t>
            </a:r>
            <a:r>
              <a:rPr lang="pl-PL" sz="1100" b="0" strike="noStrike" spc="-1" dirty="0">
                <a:latin typeface="Arial"/>
              </a:rPr>
              <a:t> 4 </a:t>
            </a:r>
            <a:r>
              <a:rPr lang="pl-PL" sz="1100" b="0" strike="noStrike" spc="-1" dirty="0" err="1">
                <a:latin typeface="Arial"/>
              </a:rPr>
              <a:t>ist</a:t>
            </a:r>
            <a:r>
              <a:rPr lang="pl-PL" sz="1100" b="0" strike="noStrike" spc="-1" dirty="0">
                <a:latin typeface="Arial"/>
              </a:rPr>
              <a:t> der </a:t>
            </a:r>
            <a:r>
              <a:rPr lang="pl-PL" sz="1100" b="0" strike="noStrike" spc="-1" dirty="0" err="1">
                <a:latin typeface="Arial"/>
              </a:rPr>
              <a:t>Klasse</a:t>
            </a:r>
            <a:r>
              <a:rPr lang="pl-PL" sz="1100" b="0" strike="noStrike" spc="-1" dirty="0">
                <a:latin typeface="Arial"/>
              </a:rPr>
              <a:t> 8 </a:t>
            </a:r>
            <a:r>
              <a:rPr lang="pl-PL" sz="1100" b="0" strike="noStrike" spc="-1" dirty="0" err="1">
                <a:latin typeface="Arial"/>
              </a:rPr>
              <a:t>zugeordnet</a:t>
            </a:r>
            <a:r>
              <a:rPr lang="pl-PL" sz="1100" b="0" strike="noStrike" spc="-1" dirty="0">
                <a:latin typeface="Arial"/>
              </a:rPr>
              <a:t>. Es </a:t>
            </a:r>
            <a:r>
              <a:rPr lang="pl-PL" sz="1100" b="0" strike="noStrike" spc="-1" dirty="0" err="1">
                <a:latin typeface="Arial"/>
              </a:rPr>
              <a:t>ist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ein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chemisch-physikalischer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Raum</a:t>
            </a:r>
            <a:r>
              <a:rPr lang="pl-PL" sz="1100" b="0" strike="noStrike" spc="-1" dirty="0">
                <a:latin typeface="Arial"/>
              </a:rPr>
              <a:t>, wir </a:t>
            </a:r>
            <a:r>
              <a:rPr lang="pl-PL" sz="1100" b="0" strike="noStrike" spc="-1" dirty="0" err="1">
                <a:latin typeface="Arial"/>
              </a:rPr>
              <a:t>haben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dort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Unterricht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in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diesen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beiden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Fächern</a:t>
            </a:r>
            <a:r>
              <a:rPr lang="pl-PL" sz="1100" b="0" strike="noStrike" spc="-1" dirty="0">
                <a:latin typeface="Arial"/>
              </a:rPr>
              <a:t>. </a:t>
            </a:r>
            <a:r>
              <a:rPr lang="pl-PL" sz="1100" b="0" strike="noStrike" spc="-1" dirty="0" err="1">
                <a:latin typeface="Arial"/>
              </a:rPr>
              <a:t>Dort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führen</a:t>
            </a:r>
            <a:r>
              <a:rPr lang="pl-PL" sz="1100" b="0" strike="noStrike" spc="-1" dirty="0">
                <a:latin typeface="Arial"/>
              </a:rPr>
              <a:t> wir </a:t>
            </a:r>
            <a:r>
              <a:rPr lang="pl-PL" sz="1100" b="0" strike="noStrike" spc="-1" dirty="0" err="1">
                <a:latin typeface="Arial"/>
              </a:rPr>
              <a:t>verschiedene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Experimente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durch</a:t>
            </a:r>
            <a:r>
              <a:rPr lang="pl-PL" sz="1100" b="0" strike="noStrike" spc="-1" dirty="0">
                <a:latin typeface="Arial"/>
              </a:rPr>
              <a:t>. </a:t>
            </a:r>
          </a:p>
        </p:txBody>
      </p:sp>
      <p:pic>
        <p:nvPicPr>
          <p:cNvPr id="1418" name="Obraz 1417"/>
          <p:cNvPicPr/>
          <p:nvPr/>
        </p:nvPicPr>
        <p:blipFill>
          <a:blip r:embed="rId4" cstate="print"/>
          <a:stretch/>
        </p:blipFill>
        <p:spPr>
          <a:xfrm>
            <a:off x="3672000" y="2070000"/>
            <a:ext cx="1944000" cy="1458000"/>
          </a:xfrm>
          <a:prstGeom prst="rect">
            <a:avLst/>
          </a:prstGeom>
          <a:ln>
            <a:noFill/>
          </a:ln>
        </p:spPr>
      </p:pic>
      <p:sp>
        <p:nvSpPr>
          <p:cNvPr id="1419" name="TextShape 20"/>
          <p:cNvSpPr txBox="1"/>
          <p:nvPr/>
        </p:nvSpPr>
        <p:spPr>
          <a:xfrm>
            <a:off x="6480000" y="3168000"/>
            <a:ext cx="2304000" cy="149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100" b="0" strike="noStrike" spc="-1" dirty="0">
                <a:latin typeface="Arial"/>
              </a:rPr>
              <a:t>To jest sala informatyczna, gdzie mamy informatykę. Tutaj uczymy się programować. Klasa 7a uczy się tutaj.</a:t>
            </a:r>
          </a:p>
          <a:p>
            <a:r>
              <a:rPr lang="pl-PL" sz="1100" b="0" strike="noStrike" spc="-1" dirty="0">
                <a:latin typeface="Arial"/>
              </a:rPr>
              <a:t>--------------------------------------------</a:t>
            </a:r>
          </a:p>
          <a:p>
            <a:r>
              <a:rPr lang="pl-PL" sz="1100" b="0" strike="noStrike" spc="-1" dirty="0" err="1">
                <a:latin typeface="Arial"/>
              </a:rPr>
              <a:t>Das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 smtClean="0">
                <a:latin typeface="Arial"/>
              </a:rPr>
              <a:t>ist</a:t>
            </a:r>
            <a:r>
              <a:rPr lang="pl-PL" sz="1100" b="0" strike="noStrike" spc="-1" dirty="0" smtClean="0">
                <a:latin typeface="Arial"/>
              </a:rPr>
              <a:t> der  </a:t>
            </a:r>
            <a:r>
              <a:rPr lang="pl-PL" sz="1100" b="0" strike="noStrike" spc="-1" dirty="0" err="1">
                <a:latin typeface="Arial"/>
              </a:rPr>
              <a:t>IT-Raum</a:t>
            </a:r>
            <a:r>
              <a:rPr lang="pl-PL" sz="1100" b="0" strike="noStrike" spc="-1" dirty="0">
                <a:latin typeface="Arial"/>
              </a:rPr>
              <a:t>, </a:t>
            </a:r>
            <a:r>
              <a:rPr lang="pl-PL" sz="1100" b="0" strike="noStrike" spc="-1" dirty="0" err="1">
                <a:latin typeface="Arial"/>
              </a:rPr>
              <a:t>in</a:t>
            </a:r>
            <a:r>
              <a:rPr lang="pl-PL" sz="1100" b="0" strike="noStrike" spc="-1" dirty="0">
                <a:latin typeface="Arial"/>
              </a:rPr>
              <a:t> dem wir IT </a:t>
            </a:r>
            <a:r>
              <a:rPr lang="pl-PL" sz="1100" b="0" strike="noStrike" spc="-1" dirty="0" err="1">
                <a:latin typeface="Arial"/>
              </a:rPr>
              <a:t>haben</a:t>
            </a:r>
            <a:r>
              <a:rPr lang="pl-PL" sz="1100" b="0" strike="noStrike" spc="-1" dirty="0">
                <a:latin typeface="Arial"/>
              </a:rPr>
              <a:t>. </a:t>
            </a:r>
            <a:r>
              <a:rPr lang="pl-PL" sz="1100" b="0" strike="noStrike" spc="-1" dirty="0" err="1">
                <a:latin typeface="Arial"/>
              </a:rPr>
              <a:t>Mier</a:t>
            </a:r>
            <a:r>
              <a:rPr lang="pl-PL" sz="1100" b="0" strike="noStrike" spc="-1" dirty="0">
                <a:latin typeface="Arial"/>
              </a:rPr>
              <a:t> </a:t>
            </a:r>
            <a:r>
              <a:rPr lang="pl-PL" sz="1100" b="0" strike="noStrike" spc="-1" dirty="0" err="1">
                <a:latin typeface="Arial"/>
              </a:rPr>
              <a:t>lernen</a:t>
            </a:r>
            <a:r>
              <a:rPr lang="pl-PL" sz="1100" b="0" strike="noStrike" spc="-1" dirty="0">
                <a:latin typeface="Arial"/>
              </a:rPr>
              <a:t> wir </a:t>
            </a:r>
            <a:r>
              <a:rPr lang="pl-PL" sz="1100" b="0" strike="noStrike" spc="-1" dirty="0" err="1">
                <a:latin typeface="Arial"/>
              </a:rPr>
              <a:t>programmieren</a:t>
            </a:r>
            <a:r>
              <a:rPr lang="pl-PL" sz="1100" b="0" strike="noStrike" spc="-1" dirty="0">
                <a:latin typeface="Arial"/>
              </a:rPr>
              <a:t>. </a:t>
            </a:r>
            <a:r>
              <a:rPr lang="pl-PL" sz="1100" b="0" strike="noStrike" spc="-1" dirty="0" err="1">
                <a:latin typeface="Arial"/>
              </a:rPr>
              <a:t>Klasse</a:t>
            </a:r>
            <a:r>
              <a:rPr lang="pl-PL" sz="1100" b="0" strike="noStrike" spc="-1" dirty="0">
                <a:latin typeface="Arial"/>
              </a:rPr>
              <a:t> 7a </a:t>
            </a:r>
            <a:r>
              <a:rPr lang="pl-PL" sz="1100" spc="-1" dirty="0" err="1" smtClean="0">
                <a:latin typeface="Arial"/>
              </a:rPr>
              <a:t>lernt</a:t>
            </a:r>
            <a:r>
              <a:rPr lang="pl-PL" sz="1100" spc="-1" dirty="0" smtClean="0">
                <a:latin typeface="Arial"/>
              </a:rPr>
              <a:t> </a:t>
            </a:r>
            <a:r>
              <a:rPr lang="pl-PL" sz="1100" b="0" strike="noStrike" spc="-1" dirty="0" err="1" smtClean="0">
                <a:latin typeface="Arial"/>
              </a:rPr>
              <a:t>hier</a:t>
            </a:r>
            <a:r>
              <a:rPr lang="pl-PL" sz="1100" b="0" strike="noStrike" spc="-1" dirty="0">
                <a:latin typeface="Arial"/>
              </a:rPr>
              <a:t>.</a:t>
            </a:r>
          </a:p>
        </p:txBody>
      </p:sp>
      <p:grpSp>
        <p:nvGrpSpPr>
          <p:cNvPr id="1420" name="Group 21"/>
          <p:cNvGrpSpPr/>
          <p:nvPr/>
        </p:nvGrpSpPr>
        <p:grpSpPr>
          <a:xfrm>
            <a:off x="237960" y="432000"/>
            <a:ext cx="545400" cy="866160"/>
            <a:chOff x="237960" y="432000"/>
            <a:chExt cx="545400" cy="866160"/>
          </a:xfrm>
        </p:grpSpPr>
        <p:sp>
          <p:nvSpPr>
            <p:cNvPr id="1421" name="CustomShape 22"/>
            <p:cNvSpPr/>
            <p:nvPr/>
          </p:nvSpPr>
          <p:spPr>
            <a:xfrm>
              <a:off x="487800" y="650520"/>
              <a:ext cx="181800" cy="94320"/>
            </a:xfrm>
            <a:custGeom>
              <a:avLst/>
              <a:gdLst/>
              <a:ahLst/>
              <a:cxnLst/>
              <a:rect l="l" t="t" r="r" b="b"/>
              <a:pathLst>
                <a:path w="6977" h="3818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23"/>
            <p:cNvSpPr/>
            <p:nvPr/>
          </p:nvSpPr>
          <p:spPr>
            <a:xfrm>
              <a:off x="237960" y="577800"/>
              <a:ext cx="485280" cy="720360"/>
            </a:xfrm>
            <a:custGeom>
              <a:avLst/>
              <a:gdLst/>
              <a:ahLst/>
              <a:cxnLst/>
              <a:rect l="l" t="t" r="r" b="b"/>
              <a:pathLst>
                <a:path w="18556" h="29019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24"/>
            <p:cNvSpPr/>
            <p:nvPr/>
          </p:nvSpPr>
          <p:spPr>
            <a:xfrm>
              <a:off x="301320" y="959760"/>
              <a:ext cx="217080" cy="280800"/>
            </a:xfrm>
            <a:custGeom>
              <a:avLst/>
              <a:gdLst/>
              <a:ahLst/>
              <a:cxnLst/>
              <a:rect l="l" t="t" r="r" b="b"/>
              <a:pathLst>
                <a:path w="8308" h="1134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25"/>
            <p:cNvSpPr/>
            <p:nvPr/>
          </p:nvSpPr>
          <p:spPr>
            <a:xfrm>
              <a:off x="408240" y="916200"/>
              <a:ext cx="59040" cy="50040"/>
            </a:xfrm>
            <a:custGeom>
              <a:avLst/>
              <a:gdLst/>
              <a:ahLst/>
              <a:cxnLst/>
              <a:rect l="l" t="t" r="r" b="b"/>
              <a:pathLst>
                <a:path w="2274" h="205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26"/>
            <p:cNvSpPr/>
            <p:nvPr/>
          </p:nvSpPr>
          <p:spPr>
            <a:xfrm>
              <a:off x="482400" y="837360"/>
              <a:ext cx="81720" cy="75240"/>
            </a:xfrm>
            <a:custGeom>
              <a:avLst/>
              <a:gdLst/>
              <a:ahLst/>
              <a:cxnLst/>
              <a:rect l="l" t="t" r="r" b="b"/>
              <a:pathLst>
                <a:path w="3142" h="3054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27"/>
            <p:cNvSpPr/>
            <p:nvPr/>
          </p:nvSpPr>
          <p:spPr>
            <a:xfrm>
              <a:off x="530280" y="482400"/>
              <a:ext cx="93240" cy="76320"/>
            </a:xfrm>
            <a:custGeom>
              <a:avLst/>
              <a:gdLst/>
              <a:ahLst/>
              <a:cxnLst/>
              <a:rect l="l" t="t" r="r" b="b"/>
              <a:pathLst>
                <a:path w="3583" h="3097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28"/>
            <p:cNvSpPr/>
            <p:nvPr/>
          </p:nvSpPr>
          <p:spPr>
            <a:xfrm>
              <a:off x="675000" y="432000"/>
              <a:ext cx="108360" cy="98640"/>
            </a:xfrm>
            <a:custGeom>
              <a:avLst/>
              <a:gdLst/>
              <a:ahLst/>
              <a:cxnLst/>
              <a:rect l="l" t="t" r="r" b="b"/>
              <a:pathLst>
                <a:path w="4167" h="3991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28" name="Group 29"/>
          <p:cNvGrpSpPr/>
          <p:nvPr/>
        </p:nvGrpSpPr>
        <p:grpSpPr>
          <a:xfrm>
            <a:off x="4275000" y="4104000"/>
            <a:ext cx="693000" cy="708480"/>
            <a:chOff x="4275000" y="4104000"/>
            <a:chExt cx="693000" cy="708480"/>
          </a:xfrm>
        </p:grpSpPr>
        <p:sp>
          <p:nvSpPr>
            <p:cNvPr id="1429" name="CustomShape 30"/>
            <p:cNvSpPr/>
            <p:nvPr/>
          </p:nvSpPr>
          <p:spPr>
            <a:xfrm>
              <a:off x="4326120" y="4104000"/>
              <a:ext cx="641880" cy="708480"/>
            </a:xfrm>
            <a:custGeom>
              <a:avLst/>
              <a:gdLst/>
              <a:ahLst/>
              <a:cxnLst/>
              <a:rect l="l" t="t" r="r" b="b"/>
              <a:pathLst>
                <a:path w="19422" h="21428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31"/>
            <p:cNvSpPr/>
            <p:nvPr/>
          </p:nvSpPr>
          <p:spPr>
            <a:xfrm>
              <a:off x="4277160" y="4188240"/>
              <a:ext cx="82440" cy="90720"/>
            </a:xfrm>
            <a:custGeom>
              <a:avLst/>
              <a:gdLst/>
              <a:ahLst/>
              <a:cxnLst/>
              <a:rect l="l" t="t" r="r" b="b"/>
              <a:pathLst>
                <a:path w="2514" h="2768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32"/>
            <p:cNvSpPr/>
            <p:nvPr/>
          </p:nvSpPr>
          <p:spPr>
            <a:xfrm>
              <a:off x="4275000" y="4149720"/>
              <a:ext cx="62640" cy="47880"/>
            </a:xfrm>
            <a:custGeom>
              <a:avLst/>
              <a:gdLst/>
              <a:ahLst/>
              <a:cxnLst/>
              <a:rect l="l" t="t" r="r" b="b"/>
              <a:pathLst>
                <a:path w="1920" h="1473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CustomShape 1"/>
          <p:cNvSpPr/>
          <p:nvPr/>
        </p:nvSpPr>
        <p:spPr>
          <a:xfrm rot="10800000">
            <a:off x="6408000" y="3452040"/>
            <a:ext cx="2678400" cy="1691280"/>
          </a:xfrm>
          <a:custGeom>
            <a:avLst/>
            <a:gdLst/>
            <a:ahLst/>
            <a:cxnLst/>
            <a:rect l="l" t="t" r="r" b="b"/>
            <a:pathLst>
              <a:path w="47865" h="41338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3" name="CustomShape 2"/>
          <p:cNvSpPr/>
          <p:nvPr/>
        </p:nvSpPr>
        <p:spPr>
          <a:xfrm rot="12444000" flipH="1">
            <a:off x="1347480" y="4010040"/>
            <a:ext cx="1074960" cy="371160"/>
          </a:xfrm>
          <a:custGeom>
            <a:avLst/>
            <a:gdLst/>
            <a:ahLst/>
            <a:cxnLst/>
            <a:rect l="l" t="t" r="r" b="b"/>
            <a:pathLst>
              <a:path w="44201" h="14519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BF4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4" name="CustomShape 3"/>
          <p:cNvSpPr/>
          <p:nvPr/>
        </p:nvSpPr>
        <p:spPr>
          <a:xfrm>
            <a:off x="2501280" y="700920"/>
            <a:ext cx="4140720" cy="5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5" name="CustomShape 4"/>
          <p:cNvSpPr/>
          <p:nvPr/>
        </p:nvSpPr>
        <p:spPr>
          <a:xfrm>
            <a:off x="2501280" y="2110680"/>
            <a:ext cx="4140720" cy="5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6" name="CustomShape 5"/>
          <p:cNvSpPr/>
          <p:nvPr/>
        </p:nvSpPr>
        <p:spPr>
          <a:xfrm>
            <a:off x="2501280" y="3520440"/>
            <a:ext cx="4140720" cy="5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7" name="CustomShape 6"/>
          <p:cNvSpPr/>
          <p:nvPr/>
        </p:nvSpPr>
        <p:spPr>
          <a:xfrm>
            <a:off x="6624000" y="3390480"/>
            <a:ext cx="2232000" cy="2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en" sz="9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Sala numer 7 jest przypisana naszej klasie, czyli 7b. Odbywa się tam większość naszych lekcji. </a:t>
            </a:r>
            <a:endParaRPr lang="pl-PL" sz="9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en" sz="9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Raum Nummer 7 ist unserer Klasse zugeordnet, </a:t>
            </a:r>
            <a:r>
              <a:rPr lang="pl-PL" sz="900" spc="-1" dirty="0" smtClean="0">
                <a:solidFill>
                  <a:srgbClr val="000000"/>
                </a:solidFill>
                <a:latin typeface="Comfortaa"/>
                <a:ea typeface="Comfortaa"/>
              </a:rPr>
              <a:t>der </a:t>
            </a:r>
            <a:r>
              <a:rPr lang="en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7b</a:t>
            </a:r>
            <a:r>
              <a:rPr lang="en" sz="9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. Dort findet der </a:t>
            </a:r>
            <a:r>
              <a:rPr lang="en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Gro</a:t>
            </a:r>
            <a:r>
              <a:rPr lang="pl-PL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ß</a:t>
            </a:r>
            <a:r>
              <a:rPr lang="en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teil </a:t>
            </a:r>
            <a:r>
              <a:rPr lang="en" sz="9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unseres </a:t>
            </a:r>
            <a:r>
              <a:rPr lang="en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Unterricht</a:t>
            </a:r>
            <a:r>
              <a:rPr lang="pl-PL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s </a:t>
            </a:r>
            <a:r>
              <a:rPr lang="en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sta</a:t>
            </a:r>
            <a:r>
              <a:rPr lang="pl-PL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t</a:t>
            </a:r>
            <a:r>
              <a:rPr lang="en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t</a:t>
            </a:r>
            <a:r>
              <a:rPr lang="en" sz="9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.</a:t>
            </a:r>
            <a:endParaRPr lang="pl-PL" sz="900" b="0" strike="noStrike" spc="-1" dirty="0">
              <a:latin typeface="Arial"/>
            </a:endParaRPr>
          </a:p>
        </p:txBody>
      </p:sp>
      <p:sp>
        <p:nvSpPr>
          <p:cNvPr id="1438" name="CustomShape 7"/>
          <p:cNvSpPr/>
          <p:nvPr/>
        </p:nvSpPr>
        <p:spPr>
          <a:xfrm rot="10800000">
            <a:off x="72000" y="1555920"/>
            <a:ext cx="2534400" cy="2259720"/>
          </a:xfrm>
          <a:custGeom>
            <a:avLst/>
            <a:gdLst/>
            <a:ahLst/>
            <a:cxnLst/>
            <a:rect l="l" t="t" r="r" b="b"/>
            <a:pathLst>
              <a:path w="47865" h="41338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9" name="CustomShape 8"/>
          <p:cNvSpPr/>
          <p:nvPr/>
        </p:nvSpPr>
        <p:spPr>
          <a:xfrm>
            <a:off x="432000" y="1872000"/>
            <a:ext cx="1886400" cy="11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en" sz="10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To jest sala, w której uczymy się angielskiego. Tutaj uczy się klasa </a:t>
            </a:r>
            <a:r>
              <a:rPr lang="en" sz="10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5.</a:t>
            </a:r>
            <a:endParaRPr lang="pl-PL" sz="1000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en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D</a:t>
            </a:r>
            <a:r>
              <a:rPr lang="pl-PL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as </a:t>
            </a:r>
            <a:r>
              <a:rPr lang="en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 ist</a:t>
            </a:r>
            <a:r>
              <a:rPr lang="pl-PL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r>
              <a:rPr lang="pl-PL" sz="900" b="0" strike="noStrike" spc="-1" dirty="0" err="1" smtClean="0">
                <a:solidFill>
                  <a:srgbClr val="000000"/>
                </a:solidFill>
                <a:latin typeface="Comfortaa"/>
                <a:ea typeface="Comfortaa"/>
              </a:rPr>
              <a:t>ein</a:t>
            </a:r>
            <a:r>
              <a:rPr lang="pl-PL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r>
              <a:rPr lang="en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r>
              <a:rPr lang="en" sz="9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Klassenzimmer, in dem wir Englisch lernen. </a:t>
            </a:r>
            <a:r>
              <a:rPr lang="pl-PL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Den </a:t>
            </a:r>
            <a:r>
              <a:rPr lang="pl-PL" sz="900" b="0" strike="noStrike" spc="-1" dirty="0" err="1" smtClean="0">
                <a:solidFill>
                  <a:srgbClr val="000000"/>
                </a:solidFill>
                <a:latin typeface="Comfortaa"/>
                <a:ea typeface="Comfortaa"/>
              </a:rPr>
              <a:t>Raum</a:t>
            </a:r>
            <a:r>
              <a:rPr lang="pl-PL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r>
              <a:rPr lang="pl-PL" sz="900" b="0" strike="noStrike" spc="-1" dirty="0" err="1" smtClean="0">
                <a:solidFill>
                  <a:srgbClr val="000000"/>
                </a:solidFill>
                <a:latin typeface="Comfortaa"/>
                <a:ea typeface="Comfortaa"/>
              </a:rPr>
              <a:t>geh</a:t>
            </a:r>
            <a:r>
              <a:rPr lang="pl-PL" sz="900" b="0" strike="noStrike" spc="-1" dirty="0" err="1" smtClean="0">
                <a:solidFill>
                  <a:srgbClr val="000000"/>
                </a:solidFill>
                <a:latin typeface="Arial"/>
                <a:ea typeface="Comfortaa"/>
                <a:cs typeface="Arial"/>
              </a:rPr>
              <a:t>ört</a:t>
            </a:r>
            <a:r>
              <a:rPr lang="pl-PL" sz="900" b="0" strike="noStrike" spc="-1" dirty="0" smtClean="0">
                <a:solidFill>
                  <a:srgbClr val="000000"/>
                </a:solidFill>
                <a:latin typeface="Arial"/>
                <a:ea typeface="Comfortaa"/>
                <a:cs typeface="Arial"/>
              </a:rPr>
              <a:t> der </a:t>
            </a:r>
            <a:r>
              <a:rPr lang="en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Klasse </a:t>
            </a:r>
            <a:r>
              <a:rPr lang="en" sz="9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5 </a:t>
            </a:r>
            <a:r>
              <a:rPr lang="en" sz="9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endParaRPr lang="pl-PL" sz="900" b="0" strike="noStrike" spc="-1" dirty="0">
              <a:latin typeface="Arial"/>
            </a:endParaRPr>
          </a:p>
        </p:txBody>
      </p:sp>
      <p:sp>
        <p:nvSpPr>
          <p:cNvPr id="1440" name="CustomShape 9"/>
          <p:cNvSpPr/>
          <p:nvPr/>
        </p:nvSpPr>
        <p:spPr>
          <a:xfrm rot="11996400" flipH="1" flipV="1">
            <a:off x="5606640" y="2254680"/>
            <a:ext cx="1104480" cy="318240"/>
          </a:xfrm>
          <a:custGeom>
            <a:avLst/>
            <a:gdLst/>
            <a:ahLst/>
            <a:cxnLst/>
            <a:rect l="l" t="t" r="r" b="b"/>
            <a:pathLst>
              <a:path w="44201" h="14519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1" name="CustomShape 10"/>
          <p:cNvSpPr/>
          <p:nvPr/>
        </p:nvSpPr>
        <p:spPr>
          <a:xfrm>
            <a:off x="936000" y="3276720"/>
            <a:ext cx="1513800" cy="28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2" name="TextShape 11"/>
          <p:cNvSpPr txBox="1"/>
          <p:nvPr/>
        </p:nvSpPr>
        <p:spPr>
          <a:xfrm>
            <a:off x="1440000" y="251640"/>
            <a:ext cx="6048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1800" b="0" strike="noStrike" spc="-1">
                <a:latin typeface="MV Boli"/>
              </a:rPr>
              <a:t>SALA NUMER 6 I SALA NUMER 7 - ZIMMER NUMMER 6 UND ZIMMER NUMMER 7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1443" name="Obraz 1442"/>
          <p:cNvPicPr/>
          <p:nvPr/>
        </p:nvPicPr>
        <p:blipFill>
          <a:blip r:embed="rId2" cstate="print"/>
          <a:stretch/>
        </p:blipFill>
        <p:spPr>
          <a:xfrm>
            <a:off x="2720520" y="2520000"/>
            <a:ext cx="1887480" cy="2523600"/>
          </a:xfrm>
          <a:prstGeom prst="rect">
            <a:avLst/>
          </a:prstGeom>
          <a:ln>
            <a:noFill/>
          </a:ln>
        </p:spPr>
      </p:pic>
      <p:pic>
        <p:nvPicPr>
          <p:cNvPr id="1444" name="Obraz 1443"/>
          <p:cNvPicPr/>
          <p:nvPr/>
        </p:nvPicPr>
        <p:blipFill>
          <a:blip r:embed="rId3" cstate="print"/>
          <a:stretch/>
        </p:blipFill>
        <p:spPr>
          <a:xfrm>
            <a:off x="5328000" y="1080000"/>
            <a:ext cx="2529000" cy="1896840"/>
          </a:xfrm>
          <a:prstGeom prst="rect">
            <a:avLst/>
          </a:prstGeom>
          <a:ln>
            <a:noFill/>
          </a:ln>
        </p:spPr>
      </p:pic>
      <p:grpSp>
        <p:nvGrpSpPr>
          <p:cNvPr id="1445" name="Group 12"/>
          <p:cNvGrpSpPr/>
          <p:nvPr/>
        </p:nvGrpSpPr>
        <p:grpSpPr>
          <a:xfrm>
            <a:off x="7891920" y="166680"/>
            <a:ext cx="892080" cy="985320"/>
            <a:chOff x="7891920" y="166680"/>
            <a:chExt cx="892080" cy="985320"/>
          </a:xfrm>
        </p:grpSpPr>
        <p:sp>
          <p:nvSpPr>
            <p:cNvPr id="1446" name="CustomShape 13"/>
            <p:cNvSpPr/>
            <p:nvPr/>
          </p:nvSpPr>
          <p:spPr>
            <a:xfrm>
              <a:off x="7920720" y="299880"/>
              <a:ext cx="642960" cy="540360"/>
            </a:xfrm>
            <a:custGeom>
              <a:avLst/>
              <a:gdLst/>
              <a:ahLst/>
              <a:cxnLst/>
              <a:rect l="l" t="t" r="r" b="b"/>
              <a:pathLst>
                <a:path w="19448" h="16351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7" name="CustomShape 14"/>
            <p:cNvSpPr/>
            <p:nvPr/>
          </p:nvSpPr>
          <p:spPr>
            <a:xfrm>
              <a:off x="7916040" y="389160"/>
              <a:ext cx="372960" cy="455400"/>
            </a:xfrm>
            <a:custGeom>
              <a:avLst/>
              <a:gdLst/>
              <a:ahLst/>
              <a:cxnLst/>
              <a:rect l="l" t="t" r="r" b="b"/>
              <a:pathLst>
                <a:path w="11289" h="13778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8" name="CustomShape 15"/>
            <p:cNvSpPr/>
            <p:nvPr/>
          </p:nvSpPr>
          <p:spPr>
            <a:xfrm>
              <a:off x="8285400" y="329040"/>
              <a:ext cx="241560" cy="383760"/>
            </a:xfrm>
            <a:custGeom>
              <a:avLst/>
              <a:gdLst/>
              <a:ahLst/>
              <a:cxnLst/>
              <a:rect l="l" t="t" r="r" b="b"/>
              <a:pathLst>
                <a:path w="7325" h="11621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9" name="CustomShape 16"/>
            <p:cNvSpPr/>
            <p:nvPr/>
          </p:nvSpPr>
          <p:spPr>
            <a:xfrm>
              <a:off x="7891920" y="166680"/>
              <a:ext cx="892080" cy="985320"/>
            </a:xfrm>
            <a:custGeom>
              <a:avLst/>
              <a:gdLst/>
              <a:ahLst/>
              <a:cxnLst/>
              <a:rect l="l" t="t" r="r" b="b"/>
              <a:pathLst>
                <a:path w="26984" h="29797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50" name="Group 17"/>
          <p:cNvGrpSpPr/>
          <p:nvPr/>
        </p:nvGrpSpPr>
        <p:grpSpPr>
          <a:xfrm>
            <a:off x="432000" y="4230360"/>
            <a:ext cx="852480" cy="593640"/>
            <a:chOff x="432000" y="4230360"/>
            <a:chExt cx="852480" cy="593640"/>
          </a:xfrm>
        </p:grpSpPr>
        <p:grpSp>
          <p:nvGrpSpPr>
            <p:cNvPr id="1451" name="Group 18"/>
            <p:cNvGrpSpPr/>
            <p:nvPr/>
          </p:nvGrpSpPr>
          <p:grpSpPr>
            <a:xfrm>
              <a:off x="446400" y="4230360"/>
              <a:ext cx="838080" cy="593640"/>
              <a:chOff x="446400" y="4230360"/>
              <a:chExt cx="838080" cy="593640"/>
            </a:xfrm>
          </p:grpSpPr>
          <p:sp>
            <p:nvSpPr>
              <p:cNvPr id="1452" name="CustomShape 19"/>
              <p:cNvSpPr/>
              <p:nvPr/>
            </p:nvSpPr>
            <p:spPr>
              <a:xfrm>
                <a:off x="446400" y="4230360"/>
                <a:ext cx="838080" cy="593640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3" name="CustomShape 20"/>
              <p:cNvSpPr/>
              <p:nvPr/>
            </p:nvSpPr>
            <p:spPr>
              <a:xfrm>
                <a:off x="671400" y="4354200"/>
                <a:ext cx="423720" cy="301680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454" name="Group 21"/>
            <p:cNvGrpSpPr/>
            <p:nvPr/>
          </p:nvGrpSpPr>
          <p:grpSpPr>
            <a:xfrm>
              <a:off x="432000" y="4281120"/>
              <a:ext cx="84600" cy="113040"/>
              <a:chOff x="432000" y="4281120"/>
              <a:chExt cx="84600" cy="113040"/>
            </a:xfrm>
          </p:grpSpPr>
          <p:sp>
            <p:nvSpPr>
              <p:cNvPr id="1455" name="CustomShape 22"/>
              <p:cNvSpPr/>
              <p:nvPr/>
            </p:nvSpPr>
            <p:spPr>
              <a:xfrm>
                <a:off x="457920" y="4320720"/>
                <a:ext cx="5868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6" name="CustomShape 23"/>
              <p:cNvSpPr/>
              <p:nvPr/>
            </p:nvSpPr>
            <p:spPr>
              <a:xfrm>
                <a:off x="432000" y="4281120"/>
                <a:ext cx="54720" cy="5688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CustomShape 1"/>
          <p:cNvSpPr/>
          <p:nvPr/>
        </p:nvSpPr>
        <p:spPr>
          <a:xfrm>
            <a:off x="3312720" y="1278720"/>
            <a:ext cx="251820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1800" b="0" strike="noStrike" spc="-1" dirty="0">
                <a:solidFill>
                  <a:srgbClr val="000000"/>
                </a:solidFill>
                <a:latin typeface="MV Boli"/>
                <a:ea typeface="Permanent Marker"/>
              </a:rPr>
              <a:t>PUCHARY I SZTANDAR – </a:t>
            </a:r>
            <a:r>
              <a:rPr lang="pl-PL" spc="-1" dirty="0" smtClean="0">
                <a:solidFill>
                  <a:srgbClr val="000000"/>
                </a:solidFill>
                <a:latin typeface="MV Boli"/>
                <a:ea typeface="Permanent Marker"/>
              </a:rPr>
              <a:t>POKALE </a:t>
            </a:r>
            <a:r>
              <a:rPr lang="en" sz="1800" b="0" strike="noStrike" spc="-1" dirty="0" smtClean="0">
                <a:solidFill>
                  <a:srgbClr val="000000"/>
                </a:solidFill>
                <a:latin typeface="MV Boli"/>
                <a:ea typeface="Permanent Marker"/>
              </a:rPr>
              <a:t>UND </a:t>
            </a:r>
            <a:r>
              <a:rPr lang="en" sz="1800" b="0" strike="noStrike" spc="-1" dirty="0">
                <a:solidFill>
                  <a:srgbClr val="000000"/>
                </a:solidFill>
                <a:latin typeface="MV Boli"/>
                <a:ea typeface="Permanent Marker"/>
              </a:rPr>
              <a:t>BANNER</a:t>
            </a:r>
            <a:endParaRPr lang="pl-PL" sz="1800" b="0" strike="noStrike" spc="-1" dirty="0">
              <a:latin typeface="MV Boli"/>
            </a:endParaRPr>
          </a:p>
        </p:txBody>
      </p:sp>
      <p:grpSp>
        <p:nvGrpSpPr>
          <p:cNvPr id="1458" name="Group 2"/>
          <p:cNvGrpSpPr/>
          <p:nvPr/>
        </p:nvGrpSpPr>
        <p:grpSpPr>
          <a:xfrm>
            <a:off x="5758560" y="2112840"/>
            <a:ext cx="1585440" cy="356400"/>
            <a:chOff x="5758560" y="2112840"/>
            <a:chExt cx="1585440" cy="356400"/>
          </a:xfrm>
        </p:grpSpPr>
        <p:sp>
          <p:nvSpPr>
            <p:cNvPr id="1459" name="CustomShape 3"/>
            <p:cNvSpPr/>
            <p:nvPr/>
          </p:nvSpPr>
          <p:spPr>
            <a:xfrm>
              <a:off x="5758560" y="2112840"/>
              <a:ext cx="1585440" cy="356400"/>
            </a:xfrm>
            <a:custGeom>
              <a:avLst/>
              <a:gdLst/>
              <a:ahLst/>
              <a:cxnLst/>
              <a:rect l="l" t="t" r="r" b="b"/>
              <a:pathLst>
                <a:path w="46231" h="19203">
                  <a:moveTo>
                    <a:pt x="17101" y="1"/>
                  </a:moveTo>
                  <a:cubicBezTo>
                    <a:pt x="16480" y="1"/>
                    <a:pt x="15861" y="16"/>
                    <a:pt x="15249" y="49"/>
                  </a:cubicBezTo>
                  <a:cubicBezTo>
                    <a:pt x="14904" y="68"/>
                    <a:pt x="14556" y="71"/>
                    <a:pt x="14210" y="71"/>
                  </a:cubicBezTo>
                  <a:cubicBezTo>
                    <a:pt x="14003" y="71"/>
                    <a:pt x="13796" y="70"/>
                    <a:pt x="13590" y="70"/>
                  </a:cubicBezTo>
                  <a:cubicBezTo>
                    <a:pt x="12637" y="70"/>
                    <a:pt x="11719" y="97"/>
                    <a:pt x="10923" y="407"/>
                  </a:cubicBezTo>
                  <a:cubicBezTo>
                    <a:pt x="10626" y="407"/>
                    <a:pt x="10416" y="372"/>
                    <a:pt x="10255" y="372"/>
                  </a:cubicBezTo>
                  <a:cubicBezTo>
                    <a:pt x="10162" y="372"/>
                    <a:pt x="10085" y="384"/>
                    <a:pt x="10016" y="421"/>
                  </a:cubicBezTo>
                  <a:cubicBezTo>
                    <a:pt x="8543" y="1206"/>
                    <a:pt x="6895" y="807"/>
                    <a:pt x="5397" y="1580"/>
                  </a:cubicBezTo>
                  <a:cubicBezTo>
                    <a:pt x="4196" y="2200"/>
                    <a:pt x="2843" y="2378"/>
                    <a:pt x="1735" y="3300"/>
                  </a:cubicBezTo>
                  <a:cubicBezTo>
                    <a:pt x="771" y="4104"/>
                    <a:pt x="175" y="5198"/>
                    <a:pt x="326" y="6750"/>
                  </a:cubicBezTo>
                  <a:cubicBezTo>
                    <a:pt x="377" y="7278"/>
                    <a:pt x="499" y="7880"/>
                    <a:pt x="427" y="8326"/>
                  </a:cubicBezTo>
                  <a:cubicBezTo>
                    <a:pt x="1" y="11018"/>
                    <a:pt x="768" y="13463"/>
                    <a:pt x="1343" y="15933"/>
                  </a:cubicBezTo>
                  <a:cubicBezTo>
                    <a:pt x="1544" y="16800"/>
                    <a:pt x="2087" y="17736"/>
                    <a:pt x="2860" y="17825"/>
                  </a:cubicBezTo>
                  <a:cubicBezTo>
                    <a:pt x="3740" y="17927"/>
                    <a:pt x="4536" y="18543"/>
                    <a:pt x="5445" y="18543"/>
                  </a:cubicBezTo>
                  <a:cubicBezTo>
                    <a:pt x="5654" y="18543"/>
                    <a:pt x="5869" y="18510"/>
                    <a:pt x="6093" y="18432"/>
                  </a:cubicBezTo>
                  <a:cubicBezTo>
                    <a:pt x="6215" y="18389"/>
                    <a:pt x="6353" y="18371"/>
                    <a:pt x="6501" y="18371"/>
                  </a:cubicBezTo>
                  <a:cubicBezTo>
                    <a:pt x="6891" y="18371"/>
                    <a:pt x="7346" y="18494"/>
                    <a:pt x="7739" y="18589"/>
                  </a:cubicBezTo>
                  <a:cubicBezTo>
                    <a:pt x="9249" y="18953"/>
                    <a:pt x="10785" y="18825"/>
                    <a:pt x="12304" y="19015"/>
                  </a:cubicBezTo>
                  <a:cubicBezTo>
                    <a:pt x="12435" y="19031"/>
                    <a:pt x="12566" y="19037"/>
                    <a:pt x="12698" y="19037"/>
                  </a:cubicBezTo>
                  <a:cubicBezTo>
                    <a:pt x="13239" y="19037"/>
                    <a:pt x="13788" y="18929"/>
                    <a:pt x="14342" y="18929"/>
                  </a:cubicBezTo>
                  <a:cubicBezTo>
                    <a:pt x="14489" y="18929"/>
                    <a:pt x="14636" y="18936"/>
                    <a:pt x="14784" y="18956"/>
                  </a:cubicBezTo>
                  <a:cubicBezTo>
                    <a:pt x="15399" y="19037"/>
                    <a:pt x="16031" y="19142"/>
                    <a:pt x="16649" y="19142"/>
                  </a:cubicBezTo>
                  <a:cubicBezTo>
                    <a:pt x="16940" y="19142"/>
                    <a:pt x="17229" y="19118"/>
                    <a:pt x="17511" y="19058"/>
                  </a:cubicBezTo>
                  <a:cubicBezTo>
                    <a:pt x="18140" y="18925"/>
                    <a:pt x="18769" y="18881"/>
                    <a:pt x="19396" y="18881"/>
                  </a:cubicBezTo>
                  <a:cubicBezTo>
                    <a:pt x="20141" y="18881"/>
                    <a:pt x="20883" y="18943"/>
                    <a:pt x="21616" y="18992"/>
                  </a:cubicBezTo>
                  <a:cubicBezTo>
                    <a:pt x="23912" y="19142"/>
                    <a:pt x="26218" y="19170"/>
                    <a:pt x="28508" y="19197"/>
                  </a:cubicBezTo>
                  <a:cubicBezTo>
                    <a:pt x="28815" y="19200"/>
                    <a:pt x="29122" y="19202"/>
                    <a:pt x="29431" y="19202"/>
                  </a:cubicBezTo>
                  <a:cubicBezTo>
                    <a:pt x="30993" y="19202"/>
                    <a:pt x="32571" y="19153"/>
                    <a:pt x="34142" y="18996"/>
                  </a:cubicBezTo>
                  <a:cubicBezTo>
                    <a:pt x="36614" y="18749"/>
                    <a:pt x="39112" y="18806"/>
                    <a:pt x="41508" y="17873"/>
                  </a:cubicBezTo>
                  <a:cubicBezTo>
                    <a:pt x="42253" y="17584"/>
                    <a:pt x="43006" y="17620"/>
                    <a:pt x="43743" y="16831"/>
                  </a:cubicBezTo>
                  <a:cubicBezTo>
                    <a:pt x="45532" y="14917"/>
                    <a:pt x="45962" y="12346"/>
                    <a:pt x="46114" y="9798"/>
                  </a:cubicBezTo>
                  <a:cubicBezTo>
                    <a:pt x="46212" y="8177"/>
                    <a:pt x="46231" y="6424"/>
                    <a:pt x="45920" y="4720"/>
                  </a:cubicBezTo>
                  <a:cubicBezTo>
                    <a:pt x="45679" y="3395"/>
                    <a:pt x="45187" y="2266"/>
                    <a:pt x="44356" y="1709"/>
                  </a:cubicBezTo>
                  <a:cubicBezTo>
                    <a:pt x="43112" y="873"/>
                    <a:pt x="41631" y="964"/>
                    <a:pt x="40225" y="769"/>
                  </a:cubicBezTo>
                  <a:cubicBezTo>
                    <a:pt x="39153" y="621"/>
                    <a:pt x="38081" y="723"/>
                    <a:pt x="37011" y="499"/>
                  </a:cubicBezTo>
                  <a:cubicBezTo>
                    <a:pt x="35748" y="234"/>
                    <a:pt x="34453" y="138"/>
                    <a:pt x="33170" y="85"/>
                  </a:cubicBezTo>
                  <a:cubicBezTo>
                    <a:pt x="32701" y="66"/>
                    <a:pt x="32232" y="57"/>
                    <a:pt x="31763" y="57"/>
                  </a:cubicBezTo>
                  <a:cubicBezTo>
                    <a:pt x="30844" y="57"/>
                    <a:pt x="29924" y="90"/>
                    <a:pt x="29005" y="139"/>
                  </a:cubicBezTo>
                  <a:cubicBezTo>
                    <a:pt x="28704" y="155"/>
                    <a:pt x="28402" y="162"/>
                    <a:pt x="28101" y="162"/>
                  </a:cubicBezTo>
                  <a:cubicBezTo>
                    <a:pt x="26933" y="162"/>
                    <a:pt x="25768" y="65"/>
                    <a:pt x="24599" y="65"/>
                  </a:cubicBezTo>
                  <a:cubicBezTo>
                    <a:pt x="24403" y="65"/>
                    <a:pt x="24207" y="67"/>
                    <a:pt x="24010" y="74"/>
                  </a:cubicBezTo>
                  <a:cubicBezTo>
                    <a:pt x="23189" y="101"/>
                    <a:pt x="22364" y="121"/>
                    <a:pt x="21540" y="121"/>
                  </a:cubicBezTo>
                  <a:cubicBezTo>
                    <a:pt x="20803" y="121"/>
                    <a:pt x="20067" y="105"/>
                    <a:pt x="19334" y="64"/>
                  </a:cubicBezTo>
                  <a:cubicBezTo>
                    <a:pt x="18591" y="23"/>
                    <a:pt x="17844" y="1"/>
                    <a:pt x="1710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0" name="CustomShape 4"/>
            <p:cNvSpPr/>
            <p:nvPr/>
          </p:nvSpPr>
          <p:spPr>
            <a:xfrm>
              <a:off x="5758560" y="2112840"/>
              <a:ext cx="1585440" cy="356400"/>
            </a:xfrm>
            <a:custGeom>
              <a:avLst/>
              <a:gdLst/>
              <a:ahLst/>
              <a:cxnLst/>
              <a:rect l="l" t="t" r="r" b="b"/>
              <a:pathLst>
                <a:path w="46231" h="19203">
                  <a:moveTo>
                    <a:pt x="15818" y="1484"/>
                  </a:moveTo>
                  <a:cubicBezTo>
                    <a:pt x="16163" y="1484"/>
                    <a:pt x="16509" y="1495"/>
                    <a:pt x="16856" y="1521"/>
                  </a:cubicBezTo>
                  <a:cubicBezTo>
                    <a:pt x="17915" y="1598"/>
                    <a:pt x="18973" y="1559"/>
                    <a:pt x="20037" y="1685"/>
                  </a:cubicBezTo>
                  <a:cubicBezTo>
                    <a:pt x="20125" y="1696"/>
                    <a:pt x="20212" y="1700"/>
                    <a:pt x="20301" y="1700"/>
                  </a:cubicBezTo>
                  <a:cubicBezTo>
                    <a:pt x="20801" y="1700"/>
                    <a:pt x="21315" y="1559"/>
                    <a:pt x="21830" y="1559"/>
                  </a:cubicBezTo>
                  <a:cubicBezTo>
                    <a:pt x="22003" y="1559"/>
                    <a:pt x="22176" y="1575"/>
                    <a:pt x="22349" y="1617"/>
                  </a:cubicBezTo>
                  <a:cubicBezTo>
                    <a:pt x="22642" y="1689"/>
                    <a:pt x="22935" y="1713"/>
                    <a:pt x="23228" y="1713"/>
                  </a:cubicBezTo>
                  <a:cubicBezTo>
                    <a:pt x="23813" y="1713"/>
                    <a:pt x="24398" y="1618"/>
                    <a:pt x="24986" y="1618"/>
                  </a:cubicBezTo>
                  <a:cubicBezTo>
                    <a:pt x="25103" y="1618"/>
                    <a:pt x="25221" y="1622"/>
                    <a:pt x="25339" y="1631"/>
                  </a:cubicBezTo>
                  <a:cubicBezTo>
                    <a:pt x="25456" y="1640"/>
                    <a:pt x="25574" y="1644"/>
                    <a:pt x="25692" y="1644"/>
                  </a:cubicBezTo>
                  <a:cubicBezTo>
                    <a:pt x="26141" y="1644"/>
                    <a:pt x="26597" y="1591"/>
                    <a:pt x="27053" y="1591"/>
                  </a:cubicBezTo>
                  <a:cubicBezTo>
                    <a:pt x="27294" y="1591"/>
                    <a:pt x="27535" y="1606"/>
                    <a:pt x="27775" y="1651"/>
                  </a:cubicBezTo>
                  <a:cubicBezTo>
                    <a:pt x="28289" y="1747"/>
                    <a:pt x="28803" y="1775"/>
                    <a:pt x="29318" y="1775"/>
                  </a:cubicBezTo>
                  <a:cubicBezTo>
                    <a:pt x="30014" y="1775"/>
                    <a:pt x="30711" y="1724"/>
                    <a:pt x="31407" y="1724"/>
                  </a:cubicBezTo>
                  <a:cubicBezTo>
                    <a:pt x="31523" y="1724"/>
                    <a:pt x="31638" y="1726"/>
                    <a:pt x="31754" y="1729"/>
                  </a:cubicBezTo>
                  <a:cubicBezTo>
                    <a:pt x="32663" y="1755"/>
                    <a:pt x="33566" y="1901"/>
                    <a:pt x="34481" y="1901"/>
                  </a:cubicBezTo>
                  <a:cubicBezTo>
                    <a:pt x="34678" y="1901"/>
                    <a:pt x="34876" y="1895"/>
                    <a:pt x="35074" y="1878"/>
                  </a:cubicBezTo>
                  <a:cubicBezTo>
                    <a:pt x="35207" y="1868"/>
                    <a:pt x="35340" y="1863"/>
                    <a:pt x="35473" y="1863"/>
                  </a:cubicBezTo>
                  <a:cubicBezTo>
                    <a:pt x="36282" y="1863"/>
                    <a:pt x="37107" y="2045"/>
                    <a:pt x="37924" y="2264"/>
                  </a:cubicBezTo>
                  <a:cubicBezTo>
                    <a:pt x="38377" y="2385"/>
                    <a:pt x="38856" y="2626"/>
                    <a:pt x="39359" y="2626"/>
                  </a:cubicBezTo>
                  <a:cubicBezTo>
                    <a:pt x="39560" y="2626"/>
                    <a:pt x="39765" y="2588"/>
                    <a:pt x="39974" y="2488"/>
                  </a:cubicBezTo>
                  <a:cubicBezTo>
                    <a:pt x="40118" y="2419"/>
                    <a:pt x="40265" y="2393"/>
                    <a:pt x="40414" y="2393"/>
                  </a:cubicBezTo>
                  <a:cubicBezTo>
                    <a:pt x="40846" y="2393"/>
                    <a:pt x="41292" y="2619"/>
                    <a:pt x="41713" y="2693"/>
                  </a:cubicBezTo>
                  <a:cubicBezTo>
                    <a:pt x="42449" y="2824"/>
                    <a:pt x="43260" y="2896"/>
                    <a:pt x="43915" y="3277"/>
                  </a:cubicBezTo>
                  <a:cubicBezTo>
                    <a:pt x="44425" y="3575"/>
                    <a:pt x="44804" y="4364"/>
                    <a:pt x="44993" y="5153"/>
                  </a:cubicBezTo>
                  <a:cubicBezTo>
                    <a:pt x="45209" y="6055"/>
                    <a:pt x="44979" y="6971"/>
                    <a:pt x="44937" y="7852"/>
                  </a:cubicBezTo>
                  <a:cubicBezTo>
                    <a:pt x="44853" y="9666"/>
                    <a:pt x="44580" y="11495"/>
                    <a:pt x="44187" y="13248"/>
                  </a:cubicBezTo>
                  <a:cubicBezTo>
                    <a:pt x="43916" y="14457"/>
                    <a:pt x="43330" y="15432"/>
                    <a:pt x="42200" y="15938"/>
                  </a:cubicBezTo>
                  <a:cubicBezTo>
                    <a:pt x="41363" y="16313"/>
                    <a:pt x="40447" y="16408"/>
                    <a:pt x="39666" y="16988"/>
                  </a:cubicBezTo>
                  <a:cubicBezTo>
                    <a:pt x="39598" y="17038"/>
                    <a:pt x="39520" y="17063"/>
                    <a:pt x="39436" y="17063"/>
                  </a:cubicBezTo>
                  <a:cubicBezTo>
                    <a:pt x="39319" y="17063"/>
                    <a:pt x="39190" y="17014"/>
                    <a:pt x="39061" y="16915"/>
                  </a:cubicBezTo>
                  <a:cubicBezTo>
                    <a:pt x="37849" y="17251"/>
                    <a:pt x="36533" y="16772"/>
                    <a:pt x="35321" y="17476"/>
                  </a:cubicBezTo>
                  <a:cubicBezTo>
                    <a:pt x="35261" y="17512"/>
                    <a:pt x="35180" y="17561"/>
                    <a:pt x="35120" y="17561"/>
                  </a:cubicBezTo>
                  <a:cubicBezTo>
                    <a:pt x="35107" y="17561"/>
                    <a:pt x="35094" y="17559"/>
                    <a:pt x="35083" y="17553"/>
                  </a:cubicBezTo>
                  <a:cubicBezTo>
                    <a:pt x="34733" y="17350"/>
                    <a:pt x="34376" y="17286"/>
                    <a:pt x="34018" y="17286"/>
                  </a:cubicBezTo>
                  <a:cubicBezTo>
                    <a:pt x="33400" y="17286"/>
                    <a:pt x="32775" y="17476"/>
                    <a:pt x="32157" y="17476"/>
                  </a:cubicBezTo>
                  <a:cubicBezTo>
                    <a:pt x="32090" y="17476"/>
                    <a:pt x="32022" y="17474"/>
                    <a:pt x="31955" y="17469"/>
                  </a:cubicBezTo>
                  <a:cubicBezTo>
                    <a:pt x="31495" y="17434"/>
                    <a:pt x="30993" y="17338"/>
                    <a:pt x="30487" y="17338"/>
                  </a:cubicBezTo>
                  <a:cubicBezTo>
                    <a:pt x="30132" y="17338"/>
                    <a:pt x="29774" y="17385"/>
                    <a:pt x="29427" y="17536"/>
                  </a:cubicBezTo>
                  <a:cubicBezTo>
                    <a:pt x="29258" y="17609"/>
                    <a:pt x="29085" y="17634"/>
                    <a:pt x="28911" y="17634"/>
                  </a:cubicBezTo>
                  <a:cubicBezTo>
                    <a:pt x="28547" y="17634"/>
                    <a:pt x="28177" y="17527"/>
                    <a:pt x="27821" y="17527"/>
                  </a:cubicBezTo>
                  <a:cubicBezTo>
                    <a:pt x="27800" y="17527"/>
                    <a:pt x="27780" y="17527"/>
                    <a:pt x="27759" y="17528"/>
                  </a:cubicBezTo>
                  <a:cubicBezTo>
                    <a:pt x="27577" y="17534"/>
                    <a:pt x="27396" y="17537"/>
                    <a:pt x="27214" y="17537"/>
                  </a:cubicBezTo>
                  <a:cubicBezTo>
                    <a:pt x="26419" y="17537"/>
                    <a:pt x="25629" y="17483"/>
                    <a:pt x="24836" y="17436"/>
                  </a:cubicBezTo>
                  <a:cubicBezTo>
                    <a:pt x="24031" y="17388"/>
                    <a:pt x="23220" y="17422"/>
                    <a:pt x="22416" y="17352"/>
                  </a:cubicBezTo>
                  <a:cubicBezTo>
                    <a:pt x="22013" y="17317"/>
                    <a:pt x="21611" y="17303"/>
                    <a:pt x="21210" y="17303"/>
                  </a:cubicBezTo>
                  <a:cubicBezTo>
                    <a:pt x="20462" y="17303"/>
                    <a:pt x="19715" y="17354"/>
                    <a:pt x="18966" y="17420"/>
                  </a:cubicBezTo>
                  <a:cubicBezTo>
                    <a:pt x="18822" y="17433"/>
                    <a:pt x="18678" y="17438"/>
                    <a:pt x="18533" y="17438"/>
                  </a:cubicBezTo>
                  <a:cubicBezTo>
                    <a:pt x="18019" y="17438"/>
                    <a:pt x="17502" y="17373"/>
                    <a:pt x="16987" y="17347"/>
                  </a:cubicBezTo>
                  <a:cubicBezTo>
                    <a:pt x="16836" y="17340"/>
                    <a:pt x="16685" y="17337"/>
                    <a:pt x="16535" y="17337"/>
                  </a:cubicBezTo>
                  <a:cubicBezTo>
                    <a:pt x="15546" y="17337"/>
                    <a:pt x="14558" y="17472"/>
                    <a:pt x="13575" y="17472"/>
                  </a:cubicBezTo>
                  <a:cubicBezTo>
                    <a:pt x="13547" y="17472"/>
                    <a:pt x="13519" y="17472"/>
                    <a:pt x="13491" y="17472"/>
                  </a:cubicBezTo>
                  <a:cubicBezTo>
                    <a:pt x="11503" y="17456"/>
                    <a:pt x="9518" y="17220"/>
                    <a:pt x="7533" y="17070"/>
                  </a:cubicBezTo>
                  <a:cubicBezTo>
                    <a:pt x="6368" y="16982"/>
                    <a:pt x="5203" y="16892"/>
                    <a:pt x="4039" y="16786"/>
                  </a:cubicBezTo>
                  <a:cubicBezTo>
                    <a:pt x="3347" y="16724"/>
                    <a:pt x="2059" y="15305"/>
                    <a:pt x="1949" y="14488"/>
                  </a:cubicBezTo>
                  <a:cubicBezTo>
                    <a:pt x="1611" y="11965"/>
                    <a:pt x="1392" y="9418"/>
                    <a:pt x="1513" y="6866"/>
                  </a:cubicBezTo>
                  <a:cubicBezTo>
                    <a:pt x="1609" y="4808"/>
                    <a:pt x="1933" y="4557"/>
                    <a:pt x="3280" y="3786"/>
                  </a:cubicBezTo>
                  <a:cubicBezTo>
                    <a:pt x="4262" y="3222"/>
                    <a:pt x="5354" y="3227"/>
                    <a:pt x="6295" y="2558"/>
                  </a:cubicBezTo>
                  <a:cubicBezTo>
                    <a:pt x="6643" y="2309"/>
                    <a:pt x="7121" y="2437"/>
                    <a:pt x="7538" y="2348"/>
                  </a:cubicBezTo>
                  <a:cubicBezTo>
                    <a:pt x="9078" y="2021"/>
                    <a:pt x="10649" y="1891"/>
                    <a:pt x="12213" y="1737"/>
                  </a:cubicBezTo>
                  <a:cubicBezTo>
                    <a:pt x="13418" y="1617"/>
                    <a:pt x="14614" y="1484"/>
                    <a:pt x="15818" y="1484"/>
                  </a:cubicBezTo>
                  <a:close/>
                  <a:moveTo>
                    <a:pt x="17101" y="1"/>
                  </a:moveTo>
                  <a:cubicBezTo>
                    <a:pt x="16480" y="1"/>
                    <a:pt x="15861" y="16"/>
                    <a:pt x="15249" y="49"/>
                  </a:cubicBezTo>
                  <a:cubicBezTo>
                    <a:pt x="14904" y="68"/>
                    <a:pt x="14556" y="71"/>
                    <a:pt x="14210" y="71"/>
                  </a:cubicBezTo>
                  <a:cubicBezTo>
                    <a:pt x="14003" y="71"/>
                    <a:pt x="13796" y="70"/>
                    <a:pt x="13590" y="70"/>
                  </a:cubicBezTo>
                  <a:cubicBezTo>
                    <a:pt x="12637" y="70"/>
                    <a:pt x="11719" y="97"/>
                    <a:pt x="10923" y="407"/>
                  </a:cubicBezTo>
                  <a:cubicBezTo>
                    <a:pt x="10626" y="407"/>
                    <a:pt x="10416" y="372"/>
                    <a:pt x="10255" y="372"/>
                  </a:cubicBezTo>
                  <a:cubicBezTo>
                    <a:pt x="10162" y="372"/>
                    <a:pt x="10085" y="384"/>
                    <a:pt x="10016" y="421"/>
                  </a:cubicBezTo>
                  <a:cubicBezTo>
                    <a:pt x="8543" y="1206"/>
                    <a:pt x="6895" y="807"/>
                    <a:pt x="5397" y="1580"/>
                  </a:cubicBezTo>
                  <a:cubicBezTo>
                    <a:pt x="4196" y="2200"/>
                    <a:pt x="2843" y="2378"/>
                    <a:pt x="1735" y="3300"/>
                  </a:cubicBezTo>
                  <a:cubicBezTo>
                    <a:pt x="771" y="4104"/>
                    <a:pt x="175" y="5198"/>
                    <a:pt x="326" y="6750"/>
                  </a:cubicBezTo>
                  <a:cubicBezTo>
                    <a:pt x="377" y="7278"/>
                    <a:pt x="499" y="7880"/>
                    <a:pt x="427" y="8326"/>
                  </a:cubicBezTo>
                  <a:cubicBezTo>
                    <a:pt x="1" y="11018"/>
                    <a:pt x="768" y="13463"/>
                    <a:pt x="1343" y="15933"/>
                  </a:cubicBezTo>
                  <a:cubicBezTo>
                    <a:pt x="1544" y="16800"/>
                    <a:pt x="2087" y="17736"/>
                    <a:pt x="2860" y="17825"/>
                  </a:cubicBezTo>
                  <a:cubicBezTo>
                    <a:pt x="3740" y="17927"/>
                    <a:pt x="4536" y="18543"/>
                    <a:pt x="5445" y="18543"/>
                  </a:cubicBezTo>
                  <a:cubicBezTo>
                    <a:pt x="5654" y="18543"/>
                    <a:pt x="5869" y="18510"/>
                    <a:pt x="6093" y="18432"/>
                  </a:cubicBezTo>
                  <a:cubicBezTo>
                    <a:pt x="6215" y="18389"/>
                    <a:pt x="6353" y="18371"/>
                    <a:pt x="6501" y="18371"/>
                  </a:cubicBezTo>
                  <a:cubicBezTo>
                    <a:pt x="6891" y="18371"/>
                    <a:pt x="7346" y="18494"/>
                    <a:pt x="7739" y="18589"/>
                  </a:cubicBezTo>
                  <a:cubicBezTo>
                    <a:pt x="9249" y="18953"/>
                    <a:pt x="10785" y="18825"/>
                    <a:pt x="12304" y="19015"/>
                  </a:cubicBezTo>
                  <a:cubicBezTo>
                    <a:pt x="12435" y="19031"/>
                    <a:pt x="12566" y="19037"/>
                    <a:pt x="12698" y="19037"/>
                  </a:cubicBezTo>
                  <a:cubicBezTo>
                    <a:pt x="13239" y="19037"/>
                    <a:pt x="13788" y="18929"/>
                    <a:pt x="14342" y="18929"/>
                  </a:cubicBezTo>
                  <a:cubicBezTo>
                    <a:pt x="14489" y="18929"/>
                    <a:pt x="14636" y="18936"/>
                    <a:pt x="14784" y="18956"/>
                  </a:cubicBezTo>
                  <a:cubicBezTo>
                    <a:pt x="15399" y="19037"/>
                    <a:pt x="16031" y="19142"/>
                    <a:pt x="16649" y="19142"/>
                  </a:cubicBezTo>
                  <a:cubicBezTo>
                    <a:pt x="16940" y="19142"/>
                    <a:pt x="17229" y="19118"/>
                    <a:pt x="17511" y="19058"/>
                  </a:cubicBezTo>
                  <a:cubicBezTo>
                    <a:pt x="18140" y="18925"/>
                    <a:pt x="18769" y="18881"/>
                    <a:pt x="19396" y="18881"/>
                  </a:cubicBezTo>
                  <a:cubicBezTo>
                    <a:pt x="20141" y="18881"/>
                    <a:pt x="20883" y="18943"/>
                    <a:pt x="21616" y="18992"/>
                  </a:cubicBezTo>
                  <a:cubicBezTo>
                    <a:pt x="23912" y="19142"/>
                    <a:pt x="26218" y="19170"/>
                    <a:pt x="28508" y="19197"/>
                  </a:cubicBezTo>
                  <a:cubicBezTo>
                    <a:pt x="28815" y="19200"/>
                    <a:pt x="29122" y="19202"/>
                    <a:pt x="29431" y="19202"/>
                  </a:cubicBezTo>
                  <a:cubicBezTo>
                    <a:pt x="30993" y="19202"/>
                    <a:pt x="32571" y="19153"/>
                    <a:pt x="34142" y="18996"/>
                  </a:cubicBezTo>
                  <a:cubicBezTo>
                    <a:pt x="36614" y="18749"/>
                    <a:pt x="39112" y="18806"/>
                    <a:pt x="41508" y="17873"/>
                  </a:cubicBezTo>
                  <a:cubicBezTo>
                    <a:pt x="42253" y="17584"/>
                    <a:pt x="43006" y="17620"/>
                    <a:pt x="43743" y="16831"/>
                  </a:cubicBezTo>
                  <a:cubicBezTo>
                    <a:pt x="45532" y="14917"/>
                    <a:pt x="45962" y="12346"/>
                    <a:pt x="46114" y="9798"/>
                  </a:cubicBezTo>
                  <a:cubicBezTo>
                    <a:pt x="46212" y="8177"/>
                    <a:pt x="46231" y="6424"/>
                    <a:pt x="45920" y="4720"/>
                  </a:cubicBezTo>
                  <a:cubicBezTo>
                    <a:pt x="45679" y="3395"/>
                    <a:pt x="45187" y="2266"/>
                    <a:pt x="44356" y="1709"/>
                  </a:cubicBezTo>
                  <a:cubicBezTo>
                    <a:pt x="43112" y="873"/>
                    <a:pt x="41631" y="964"/>
                    <a:pt x="40225" y="769"/>
                  </a:cubicBezTo>
                  <a:cubicBezTo>
                    <a:pt x="39153" y="621"/>
                    <a:pt x="38081" y="723"/>
                    <a:pt x="37011" y="499"/>
                  </a:cubicBezTo>
                  <a:cubicBezTo>
                    <a:pt x="35748" y="234"/>
                    <a:pt x="34453" y="138"/>
                    <a:pt x="33170" y="85"/>
                  </a:cubicBezTo>
                  <a:cubicBezTo>
                    <a:pt x="32701" y="66"/>
                    <a:pt x="32232" y="57"/>
                    <a:pt x="31763" y="57"/>
                  </a:cubicBezTo>
                  <a:cubicBezTo>
                    <a:pt x="30844" y="57"/>
                    <a:pt x="29924" y="90"/>
                    <a:pt x="29005" y="139"/>
                  </a:cubicBezTo>
                  <a:cubicBezTo>
                    <a:pt x="28704" y="155"/>
                    <a:pt x="28402" y="162"/>
                    <a:pt x="28101" y="162"/>
                  </a:cubicBezTo>
                  <a:cubicBezTo>
                    <a:pt x="26933" y="162"/>
                    <a:pt x="25768" y="65"/>
                    <a:pt x="24599" y="65"/>
                  </a:cubicBezTo>
                  <a:cubicBezTo>
                    <a:pt x="24403" y="65"/>
                    <a:pt x="24207" y="67"/>
                    <a:pt x="24010" y="74"/>
                  </a:cubicBezTo>
                  <a:cubicBezTo>
                    <a:pt x="23189" y="101"/>
                    <a:pt x="22364" y="121"/>
                    <a:pt x="21540" y="121"/>
                  </a:cubicBezTo>
                  <a:cubicBezTo>
                    <a:pt x="20803" y="121"/>
                    <a:pt x="20067" y="105"/>
                    <a:pt x="19334" y="64"/>
                  </a:cubicBezTo>
                  <a:cubicBezTo>
                    <a:pt x="18591" y="23"/>
                    <a:pt x="17844" y="1"/>
                    <a:pt x="17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61" name="Group 5"/>
          <p:cNvGrpSpPr/>
          <p:nvPr/>
        </p:nvGrpSpPr>
        <p:grpSpPr>
          <a:xfrm>
            <a:off x="5616000" y="1810080"/>
            <a:ext cx="387000" cy="205920"/>
            <a:chOff x="5616000" y="1810080"/>
            <a:chExt cx="387000" cy="205920"/>
          </a:xfrm>
        </p:grpSpPr>
        <p:sp>
          <p:nvSpPr>
            <p:cNvPr id="1462" name="CustomShape 6"/>
            <p:cNvSpPr/>
            <p:nvPr/>
          </p:nvSpPr>
          <p:spPr>
            <a:xfrm>
              <a:off x="5616000" y="1810080"/>
              <a:ext cx="387000" cy="205920"/>
            </a:xfrm>
            <a:custGeom>
              <a:avLst/>
              <a:gdLst/>
              <a:ahLst/>
              <a:cxnLst/>
              <a:rect l="l" t="t" r="r" b="b"/>
              <a:pathLst>
                <a:path w="29948" h="15973"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3" name="CustomShape 7"/>
            <p:cNvSpPr/>
            <p:nvPr/>
          </p:nvSpPr>
          <p:spPr>
            <a:xfrm>
              <a:off x="5616000" y="1810080"/>
              <a:ext cx="387000" cy="205920"/>
            </a:xfrm>
            <a:custGeom>
              <a:avLst/>
              <a:gdLst/>
              <a:ahLst/>
              <a:cxnLst/>
              <a:rect l="l" t="t" r="r" b="b"/>
              <a:pathLst>
                <a:path w="29948" h="15973">
                  <a:moveTo>
                    <a:pt x="3015" y="937"/>
                  </a:moveTo>
                  <a:cubicBezTo>
                    <a:pt x="3050" y="937"/>
                    <a:pt x="3085" y="938"/>
                    <a:pt x="3119" y="941"/>
                  </a:cubicBezTo>
                  <a:cubicBezTo>
                    <a:pt x="4451" y="1028"/>
                    <a:pt x="5804" y="1039"/>
                    <a:pt x="7086" y="1420"/>
                  </a:cubicBezTo>
                  <a:cubicBezTo>
                    <a:pt x="8173" y="1743"/>
                    <a:pt x="9304" y="1855"/>
                    <a:pt x="10400" y="2159"/>
                  </a:cubicBezTo>
                  <a:cubicBezTo>
                    <a:pt x="11201" y="2382"/>
                    <a:pt x="11972" y="2891"/>
                    <a:pt x="12849" y="2891"/>
                  </a:cubicBezTo>
                  <a:cubicBezTo>
                    <a:pt x="12951" y="2891"/>
                    <a:pt x="13053" y="2884"/>
                    <a:pt x="13158" y="2870"/>
                  </a:cubicBezTo>
                  <a:cubicBezTo>
                    <a:pt x="13190" y="2865"/>
                    <a:pt x="13222" y="2863"/>
                    <a:pt x="13253" y="2863"/>
                  </a:cubicBezTo>
                  <a:cubicBezTo>
                    <a:pt x="13594" y="2863"/>
                    <a:pt x="13889" y="3108"/>
                    <a:pt x="14156" y="3234"/>
                  </a:cubicBezTo>
                  <a:cubicBezTo>
                    <a:pt x="16088" y="4126"/>
                    <a:pt x="18148" y="4743"/>
                    <a:pt x="19918" y="5993"/>
                  </a:cubicBezTo>
                  <a:cubicBezTo>
                    <a:pt x="20752" y="6583"/>
                    <a:pt x="21686" y="7040"/>
                    <a:pt x="22541" y="7616"/>
                  </a:cubicBezTo>
                  <a:cubicBezTo>
                    <a:pt x="22641" y="7683"/>
                    <a:pt x="22718" y="7735"/>
                    <a:pt x="22784" y="7735"/>
                  </a:cubicBezTo>
                  <a:cubicBezTo>
                    <a:pt x="22872" y="7735"/>
                    <a:pt x="22938" y="7641"/>
                    <a:pt x="23008" y="7365"/>
                  </a:cubicBezTo>
                  <a:cubicBezTo>
                    <a:pt x="23235" y="6469"/>
                    <a:pt x="23471" y="5497"/>
                    <a:pt x="24333" y="4893"/>
                  </a:cubicBezTo>
                  <a:cubicBezTo>
                    <a:pt x="24442" y="4818"/>
                    <a:pt x="24523" y="4788"/>
                    <a:pt x="24587" y="4788"/>
                  </a:cubicBezTo>
                  <a:cubicBezTo>
                    <a:pt x="24795" y="4788"/>
                    <a:pt x="24815" y="5109"/>
                    <a:pt x="24966" y="5225"/>
                  </a:cubicBezTo>
                  <a:cubicBezTo>
                    <a:pt x="25319" y="5275"/>
                    <a:pt x="25425" y="5488"/>
                    <a:pt x="25385" y="5841"/>
                  </a:cubicBezTo>
                  <a:cubicBezTo>
                    <a:pt x="25369" y="5990"/>
                    <a:pt x="25413" y="6124"/>
                    <a:pt x="25550" y="6124"/>
                  </a:cubicBezTo>
                  <a:cubicBezTo>
                    <a:pt x="25597" y="6124"/>
                    <a:pt x="25656" y="6108"/>
                    <a:pt x="25727" y="6071"/>
                  </a:cubicBezTo>
                  <a:cubicBezTo>
                    <a:pt x="25753" y="6057"/>
                    <a:pt x="25776" y="6052"/>
                    <a:pt x="25796" y="6052"/>
                  </a:cubicBezTo>
                  <a:cubicBezTo>
                    <a:pt x="25902" y="6052"/>
                    <a:pt x="25921" y="6220"/>
                    <a:pt x="25912" y="6242"/>
                  </a:cubicBezTo>
                  <a:cubicBezTo>
                    <a:pt x="25652" y="6891"/>
                    <a:pt x="26230" y="7301"/>
                    <a:pt x="26455" y="7735"/>
                  </a:cubicBezTo>
                  <a:cubicBezTo>
                    <a:pt x="26699" y="8207"/>
                    <a:pt x="26762" y="8899"/>
                    <a:pt x="27401" y="9132"/>
                  </a:cubicBezTo>
                  <a:cubicBezTo>
                    <a:pt x="27444" y="9151"/>
                    <a:pt x="27486" y="9174"/>
                    <a:pt x="27525" y="9199"/>
                  </a:cubicBezTo>
                  <a:cubicBezTo>
                    <a:pt x="27065" y="9851"/>
                    <a:pt x="28067" y="10134"/>
                    <a:pt x="27913" y="10741"/>
                  </a:cubicBezTo>
                  <a:cubicBezTo>
                    <a:pt x="27858" y="10957"/>
                    <a:pt x="27953" y="11231"/>
                    <a:pt x="28163" y="11460"/>
                  </a:cubicBezTo>
                  <a:cubicBezTo>
                    <a:pt x="28373" y="11688"/>
                    <a:pt x="28470" y="12020"/>
                    <a:pt x="28504" y="12374"/>
                  </a:cubicBezTo>
                  <a:cubicBezTo>
                    <a:pt x="28546" y="12802"/>
                    <a:pt x="28291" y="13317"/>
                    <a:pt x="28863" y="13653"/>
                  </a:cubicBezTo>
                  <a:cubicBezTo>
                    <a:pt x="29089" y="13785"/>
                    <a:pt x="28448" y="14723"/>
                    <a:pt x="28031" y="14751"/>
                  </a:cubicBezTo>
                  <a:cubicBezTo>
                    <a:pt x="27588" y="14782"/>
                    <a:pt x="27119" y="14810"/>
                    <a:pt x="26701" y="14866"/>
                  </a:cubicBezTo>
                  <a:cubicBezTo>
                    <a:pt x="26134" y="14942"/>
                    <a:pt x="25567" y="14977"/>
                    <a:pt x="25002" y="14977"/>
                  </a:cubicBezTo>
                  <a:cubicBezTo>
                    <a:pt x="24124" y="14977"/>
                    <a:pt x="23253" y="14894"/>
                    <a:pt x="22406" y="14754"/>
                  </a:cubicBezTo>
                  <a:cubicBezTo>
                    <a:pt x="21516" y="14610"/>
                    <a:pt x="20531" y="14548"/>
                    <a:pt x="19691" y="14076"/>
                  </a:cubicBezTo>
                  <a:cubicBezTo>
                    <a:pt x="19623" y="14036"/>
                    <a:pt x="19551" y="14001"/>
                    <a:pt x="19477" y="13973"/>
                  </a:cubicBezTo>
                  <a:cubicBezTo>
                    <a:pt x="18010" y="13466"/>
                    <a:pt x="17946" y="13119"/>
                    <a:pt x="19125" y="12017"/>
                  </a:cubicBezTo>
                  <a:cubicBezTo>
                    <a:pt x="19458" y="11705"/>
                    <a:pt x="19688" y="11261"/>
                    <a:pt x="20214" y="11197"/>
                  </a:cubicBezTo>
                  <a:cubicBezTo>
                    <a:pt x="20393" y="11175"/>
                    <a:pt x="20415" y="11036"/>
                    <a:pt x="20360" y="10898"/>
                  </a:cubicBezTo>
                  <a:cubicBezTo>
                    <a:pt x="20239" y="10587"/>
                    <a:pt x="20131" y="10254"/>
                    <a:pt x="19788" y="10109"/>
                  </a:cubicBezTo>
                  <a:cubicBezTo>
                    <a:pt x="18220" y="9448"/>
                    <a:pt x="16634" y="8818"/>
                    <a:pt x="14998" y="8359"/>
                  </a:cubicBezTo>
                  <a:cubicBezTo>
                    <a:pt x="14205" y="8137"/>
                    <a:pt x="13361" y="7981"/>
                    <a:pt x="12579" y="7759"/>
                  </a:cubicBezTo>
                  <a:cubicBezTo>
                    <a:pt x="11068" y="7328"/>
                    <a:pt x="9541" y="7253"/>
                    <a:pt x="8013" y="7076"/>
                  </a:cubicBezTo>
                  <a:cubicBezTo>
                    <a:pt x="6775" y="6931"/>
                    <a:pt x="5532" y="6927"/>
                    <a:pt x="4289" y="6917"/>
                  </a:cubicBezTo>
                  <a:cubicBezTo>
                    <a:pt x="3902" y="6914"/>
                    <a:pt x="3528" y="6824"/>
                    <a:pt x="3136" y="6824"/>
                  </a:cubicBezTo>
                  <a:cubicBezTo>
                    <a:pt x="2963" y="6824"/>
                    <a:pt x="2786" y="6842"/>
                    <a:pt x="2603" y="6892"/>
                  </a:cubicBezTo>
                  <a:cubicBezTo>
                    <a:pt x="2557" y="6905"/>
                    <a:pt x="2507" y="6911"/>
                    <a:pt x="2455" y="6911"/>
                  </a:cubicBezTo>
                  <a:cubicBezTo>
                    <a:pt x="2143" y="6911"/>
                    <a:pt x="1753" y="6687"/>
                    <a:pt x="1592" y="6287"/>
                  </a:cubicBezTo>
                  <a:cubicBezTo>
                    <a:pt x="1019" y="4865"/>
                    <a:pt x="1019" y="3422"/>
                    <a:pt x="1436" y="1972"/>
                  </a:cubicBezTo>
                  <a:cubicBezTo>
                    <a:pt x="1618" y="1344"/>
                    <a:pt x="2348" y="937"/>
                    <a:pt x="3015" y="937"/>
                  </a:cubicBezTo>
                  <a:close/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66" name="CustomShape 10"/>
          <p:cNvSpPr/>
          <p:nvPr/>
        </p:nvSpPr>
        <p:spPr>
          <a:xfrm>
            <a:off x="1440000" y="2469240"/>
            <a:ext cx="1663200" cy="356400"/>
          </a:xfrm>
          <a:custGeom>
            <a:avLst/>
            <a:gdLst/>
            <a:ahLst/>
            <a:cxnLst/>
            <a:rect l="l" t="t" r="r" b="b"/>
            <a:pathLst>
              <a:path w="58652" h="19238">
                <a:moveTo>
                  <a:pt x="36191" y="1426"/>
                </a:moveTo>
                <a:cubicBezTo>
                  <a:pt x="36787" y="1426"/>
                  <a:pt x="37414" y="1496"/>
                  <a:pt x="38002" y="1633"/>
                </a:cubicBezTo>
                <a:cubicBezTo>
                  <a:pt x="38112" y="1658"/>
                  <a:pt x="38227" y="1686"/>
                  <a:pt x="38337" y="1686"/>
                </a:cubicBezTo>
                <a:cubicBezTo>
                  <a:pt x="38364" y="1686"/>
                  <a:pt x="38389" y="1685"/>
                  <a:pt x="38415" y="1681"/>
                </a:cubicBezTo>
                <a:cubicBezTo>
                  <a:pt x="39149" y="1573"/>
                  <a:pt x="39880" y="1529"/>
                  <a:pt x="40608" y="1529"/>
                </a:cubicBezTo>
                <a:cubicBezTo>
                  <a:pt x="42771" y="1529"/>
                  <a:pt x="44911" y="1917"/>
                  <a:pt x="47054" y="2176"/>
                </a:cubicBezTo>
                <a:cubicBezTo>
                  <a:pt x="48556" y="2356"/>
                  <a:pt x="50069" y="2428"/>
                  <a:pt x="51532" y="2964"/>
                </a:cubicBezTo>
                <a:cubicBezTo>
                  <a:pt x="52852" y="3450"/>
                  <a:pt x="54294" y="3697"/>
                  <a:pt x="55489" y="4420"/>
                </a:cubicBezTo>
                <a:cubicBezTo>
                  <a:pt x="56060" y="4767"/>
                  <a:pt x="56534" y="5576"/>
                  <a:pt x="56656" y="6245"/>
                </a:cubicBezTo>
                <a:cubicBezTo>
                  <a:pt x="56937" y="7785"/>
                  <a:pt x="56902" y="9338"/>
                  <a:pt x="56681" y="10932"/>
                </a:cubicBezTo>
                <a:cubicBezTo>
                  <a:pt x="56519" y="12100"/>
                  <a:pt x="56461" y="13267"/>
                  <a:pt x="56136" y="14431"/>
                </a:cubicBezTo>
                <a:cubicBezTo>
                  <a:pt x="55632" y="16232"/>
                  <a:pt x="55145" y="16721"/>
                  <a:pt x="53278" y="16837"/>
                </a:cubicBezTo>
                <a:cubicBezTo>
                  <a:pt x="52826" y="16866"/>
                  <a:pt x="52386" y="17022"/>
                  <a:pt x="51904" y="17022"/>
                </a:cubicBezTo>
                <a:cubicBezTo>
                  <a:pt x="51712" y="17022"/>
                  <a:pt x="51512" y="16997"/>
                  <a:pt x="51303" y="16929"/>
                </a:cubicBezTo>
                <a:cubicBezTo>
                  <a:pt x="50278" y="17277"/>
                  <a:pt x="49136" y="17262"/>
                  <a:pt x="48013" y="17271"/>
                </a:cubicBezTo>
                <a:cubicBezTo>
                  <a:pt x="46508" y="17282"/>
                  <a:pt x="45033" y="17565"/>
                  <a:pt x="43514" y="17565"/>
                </a:cubicBezTo>
                <a:cubicBezTo>
                  <a:pt x="43425" y="17565"/>
                  <a:pt x="43336" y="17564"/>
                  <a:pt x="43246" y="17562"/>
                </a:cubicBezTo>
                <a:cubicBezTo>
                  <a:pt x="43017" y="17557"/>
                  <a:pt x="42788" y="17555"/>
                  <a:pt x="42557" y="17555"/>
                </a:cubicBezTo>
                <a:cubicBezTo>
                  <a:pt x="41510" y="17555"/>
                  <a:pt x="40453" y="17599"/>
                  <a:pt x="39404" y="17599"/>
                </a:cubicBezTo>
                <a:cubicBezTo>
                  <a:pt x="39173" y="17599"/>
                  <a:pt x="38943" y="17597"/>
                  <a:pt x="38713" y="17592"/>
                </a:cubicBezTo>
                <a:cubicBezTo>
                  <a:pt x="38507" y="17587"/>
                  <a:pt x="38301" y="17585"/>
                  <a:pt x="38096" y="17585"/>
                </a:cubicBezTo>
                <a:cubicBezTo>
                  <a:pt x="37118" y="17585"/>
                  <a:pt x="36142" y="17631"/>
                  <a:pt x="35161" y="17631"/>
                </a:cubicBezTo>
                <a:cubicBezTo>
                  <a:pt x="34414" y="17631"/>
                  <a:pt x="33664" y="17604"/>
                  <a:pt x="32908" y="17509"/>
                </a:cubicBezTo>
                <a:cubicBezTo>
                  <a:pt x="31617" y="17346"/>
                  <a:pt x="30275" y="17250"/>
                  <a:pt x="28939" y="17250"/>
                </a:cubicBezTo>
                <a:cubicBezTo>
                  <a:pt x="28633" y="17250"/>
                  <a:pt x="28328" y="17255"/>
                  <a:pt x="28025" y="17265"/>
                </a:cubicBezTo>
                <a:cubicBezTo>
                  <a:pt x="27905" y="17269"/>
                  <a:pt x="27785" y="17271"/>
                  <a:pt x="27666" y="17271"/>
                </a:cubicBezTo>
                <a:cubicBezTo>
                  <a:pt x="26781" y="17271"/>
                  <a:pt x="25888" y="17174"/>
                  <a:pt x="25020" y="17174"/>
                </a:cubicBezTo>
                <a:cubicBezTo>
                  <a:pt x="24688" y="17174"/>
                  <a:pt x="24359" y="17188"/>
                  <a:pt x="24036" y="17228"/>
                </a:cubicBezTo>
                <a:cubicBezTo>
                  <a:pt x="23815" y="17255"/>
                  <a:pt x="23597" y="17265"/>
                  <a:pt x="23379" y="17265"/>
                </a:cubicBezTo>
                <a:cubicBezTo>
                  <a:pt x="22423" y="17265"/>
                  <a:pt x="21493" y="17054"/>
                  <a:pt x="20551" y="17054"/>
                </a:cubicBezTo>
                <a:cubicBezTo>
                  <a:pt x="20245" y="17054"/>
                  <a:pt x="19936" y="17076"/>
                  <a:pt x="19626" y="17136"/>
                </a:cubicBezTo>
                <a:cubicBezTo>
                  <a:pt x="19208" y="17216"/>
                  <a:pt x="18791" y="17246"/>
                  <a:pt x="18373" y="17246"/>
                </a:cubicBezTo>
                <a:cubicBezTo>
                  <a:pt x="17174" y="17246"/>
                  <a:pt x="15973" y="17000"/>
                  <a:pt x="14765" y="17000"/>
                </a:cubicBezTo>
                <a:cubicBezTo>
                  <a:pt x="14707" y="17000"/>
                  <a:pt x="14649" y="17001"/>
                  <a:pt x="14592" y="17002"/>
                </a:cubicBezTo>
                <a:cubicBezTo>
                  <a:pt x="14433" y="17005"/>
                  <a:pt x="14274" y="17007"/>
                  <a:pt x="14115" y="17007"/>
                </a:cubicBezTo>
                <a:cubicBezTo>
                  <a:pt x="12169" y="17007"/>
                  <a:pt x="10223" y="16777"/>
                  <a:pt x="8287" y="16517"/>
                </a:cubicBezTo>
                <a:cubicBezTo>
                  <a:pt x="7888" y="16463"/>
                  <a:pt x="7497" y="16156"/>
                  <a:pt x="7091" y="16156"/>
                </a:cubicBezTo>
                <a:cubicBezTo>
                  <a:pt x="6897" y="16156"/>
                  <a:pt x="6701" y="16225"/>
                  <a:pt x="6498" y="16425"/>
                </a:cubicBezTo>
                <a:cubicBezTo>
                  <a:pt x="6097" y="15431"/>
                  <a:pt x="5022" y="15947"/>
                  <a:pt x="4298" y="15543"/>
                </a:cubicBezTo>
                <a:cubicBezTo>
                  <a:pt x="3492" y="15093"/>
                  <a:pt x="3016" y="14382"/>
                  <a:pt x="2349" y="13860"/>
                </a:cubicBezTo>
                <a:cubicBezTo>
                  <a:pt x="1775" y="13410"/>
                  <a:pt x="2189" y="12399"/>
                  <a:pt x="2102" y="11638"/>
                </a:cubicBezTo>
                <a:cubicBezTo>
                  <a:pt x="1929" y="10147"/>
                  <a:pt x="2035" y="8616"/>
                  <a:pt x="1783" y="7143"/>
                </a:cubicBezTo>
                <a:cubicBezTo>
                  <a:pt x="1630" y="6262"/>
                  <a:pt x="1780" y="5480"/>
                  <a:pt x="1945" y="4674"/>
                </a:cubicBezTo>
                <a:cubicBezTo>
                  <a:pt x="2155" y="3655"/>
                  <a:pt x="3212" y="3338"/>
                  <a:pt x="3948" y="3104"/>
                </a:cubicBezTo>
                <a:cubicBezTo>
                  <a:pt x="5066" y="2749"/>
                  <a:pt x="6329" y="2556"/>
                  <a:pt x="7497" y="2556"/>
                </a:cubicBezTo>
                <a:cubicBezTo>
                  <a:pt x="7546" y="2556"/>
                  <a:pt x="7595" y="2556"/>
                  <a:pt x="7644" y="2557"/>
                </a:cubicBezTo>
                <a:cubicBezTo>
                  <a:pt x="8106" y="2563"/>
                  <a:pt x="8567" y="2567"/>
                  <a:pt x="9028" y="2567"/>
                </a:cubicBezTo>
                <a:cubicBezTo>
                  <a:pt x="10147" y="2567"/>
                  <a:pt x="11264" y="2540"/>
                  <a:pt x="12369" y="2434"/>
                </a:cubicBezTo>
                <a:cubicBezTo>
                  <a:pt x="14536" y="2227"/>
                  <a:pt x="16684" y="1894"/>
                  <a:pt x="18876" y="1889"/>
                </a:cubicBezTo>
                <a:cubicBezTo>
                  <a:pt x="18970" y="1889"/>
                  <a:pt x="19065" y="1889"/>
                  <a:pt x="19160" y="1889"/>
                </a:cubicBezTo>
                <a:cubicBezTo>
                  <a:pt x="19659" y="1889"/>
                  <a:pt x="20160" y="1893"/>
                  <a:pt x="20661" y="1893"/>
                </a:cubicBezTo>
                <a:cubicBezTo>
                  <a:pt x="21952" y="1893"/>
                  <a:pt x="23242" y="1868"/>
                  <a:pt x="24492" y="1695"/>
                </a:cubicBezTo>
                <a:cubicBezTo>
                  <a:pt x="24728" y="1662"/>
                  <a:pt x="24964" y="1650"/>
                  <a:pt x="25200" y="1650"/>
                </a:cubicBezTo>
                <a:cubicBezTo>
                  <a:pt x="25797" y="1650"/>
                  <a:pt x="26393" y="1726"/>
                  <a:pt x="26988" y="1726"/>
                </a:cubicBezTo>
                <a:cubicBezTo>
                  <a:pt x="27482" y="1726"/>
                  <a:pt x="27976" y="1674"/>
                  <a:pt x="28469" y="1483"/>
                </a:cubicBezTo>
                <a:cubicBezTo>
                  <a:pt x="28563" y="1448"/>
                  <a:pt x="28682" y="1433"/>
                  <a:pt x="28816" y="1433"/>
                </a:cubicBezTo>
                <a:cubicBezTo>
                  <a:pt x="29192" y="1433"/>
                  <a:pt x="29688" y="1549"/>
                  <a:pt x="30069" y="1656"/>
                </a:cubicBezTo>
                <a:cubicBezTo>
                  <a:pt x="30293" y="1718"/>
                  <a:pt x="30513" y="1776"/>
                  <a:pt x="30722" y="1776"/>
                </a:cubicBezTo>
                <a:cubicBezTo>
                  <a:pt x="30809" y="1776"/>
                  <a:pt x="30895" y="1766"/>
                  <a:pt x="30979" y="1742"/>
                </a:cubicBezTo>
                <a:cubicBezTo>
                  <a:pt x="31604" y="1561"/>
                  <a:pt x="32238" y="1524"/>
                  <a:pt x="32875" y="1524"/>
                </a:cubicBezTo>
                <a:cubicBezTo>
                  <a:pt x="33310" y="1524"/>
                  <a:pt x="33746" y="1541"/>
                  <a:pt x="34182" y="1541"/>
                </a:cubicBezTo>
                <a:cubicBezTo>
                  <a:pt x="34565" y="1541"/>
                  <a:pt x="34948" y="1528"/>
                  <a:pt x="35330" y="1479"/>
                </a:cubicBezTo>
                <a:cubicBezTo>
                  <a:pt x="35603" y="1443"/>
                  <a:pt x="35893" y="1426"/>
                  <a:pt x="36191" y="1426"/>
                </a:cubicBezTo>
                <a:close/>
                <a:moveTo>
                  <a:pt x="21978" y="50"/>
                </a:moveTo>
                <a:cubicBezTo>
                  <a:pt x="20367" y="50"/>
                  <a:pt x="18752" y="83"/>
                  <a:pt x="17140" y="94"/>
                </a:cubicBezTo>
                <a:cubicBezTo>
                  <a:pt x="14998" y="111"/>
                  <a:pt x="12843" y="438"/>
                  <a:pt x="10721" y="793"/>
                </a:cubicBezTo>
                <a:cubicBezTo>
                  <a:pt x="8687" y="1132"/>
                  <a:pt x="6627" y="1154"/>
                  <a:pt x="4588" y="1432"/>
                </a:cubicBezTo>
                <a:cubicBezTo>
                  <a:pt x="3111" y="1634"/>
                  <a:pt x="1100" y="2547"/>
                  <a:pt x="618" y="4161"/>
                </a:cubicBezTo>
                <a:cubicBezTo>
                  <a:pt x="499" y="4553"/>
                  <a:pt x="165" y="4973"/>
                  <a:pt x="241" y="5313"/>
                </a:cubicBezTo>
                <a:cubicBezTo>
                  <a:pt x="482" y="6390"/>
                  <a:pt x="16" y="7401"/>
                  <a:pt x="160" y="8507"/>
                </a:cubicBezTo>
                <a:cubicBezTo>
                  <a:pt x="443" y="10679"/>
                  <a:pt x="0" y="12902"/>
                  <a:pt x="1259" y="14975"/>
                </a:cubicBezTo>
                <a:cubicBezTo>
                  <a:pt x="1965" y="16140"/>
                  <a:pt x="3965" y="17774"/>
                  <a:pt x="5381" y="17778"/>
                </a:cubicBezTo>
                <a:cubicBezTo>
                  <a:pt x="5382" y="17778"/>
                  <a:pt x="5382" y="17778"/>
                  <a:pt x="5383" y="17778"/>
                </a:cubicBezTo>
                <a:cubicBezTo>
                  <a:pt x="5705" y="17778"/>
                  <a:pt x="6095" y="17565"/>
                  <a:pt x="6423" y="17565"/>
                </a:cubicBezTo>
                <a:cubicBezTo>
                  <a:pt x="6695" y="17565"/>
                  <a:pt x="6924" y="17713"/>
                  <a:pt x="7033" y="18254"/>
                </a:cubicBezTo>
                <a:cubicBezTo>
                  <a:pt x="7037" y="18274"/>
                  <a:pt x="7120" y="18299"/>
                  <a:pt x="7179" y="18299"/>
                </a:cubicBezTo>
                <a:cubicBezTo>
                  <a:pt x="7196" y="18299"/>
                  <a:pt x="7211" y="18297"/>
                  <a:pt x="7221" y="18292"/>
                </a:cubicBezTo>
                <a:cubicBezTo>
                  <a:pt x="7517" y="18141"/>
                  <a:pt x="7805" y="18084"/>
                  <a:pt x="8088" y="18084"/>
                </a:cubicBezTo>
                <a:cubicBezTo>
                  <a:pt x="8948" y="18084"/>
                  <a:pt x="9763" y="18605"/>
                  <a:pt x="10609" y="18605"/>
                </a:cubicBezTo>
                <a:cubicBezTo>
                  <a:pt x="10713" y="18605"/>
                  <a:pt x="10818" y="18597"/>
                  <a:pt x="10924" y="18580"/>
                </a:cubicBezTo>
                <a:cubicBezTo>
                  <a:pt x="11119" y="18546"/>
                  <a:pt x="11315" y="18533"/>
                  <a:pt x="11510" y="18533"/>
                </a:cubicBezTo>
                <a:cubicBezTo>
                  <a:pt x="12401" y="18533"/>
                  <a:pt x="13292" y="18815"/>
                  <a:pt x="14178" y="18815"/>
                </a:cubicBezTo>
                <a:cubicBezTo>
                  <a:pt x="14632" y="18815"/>
                  <a:pt x="15084" y="18741"/>
                  <a:pt x="15535" y="18517"/>
                </a:cubicBezTo>
                <a:cubicBezTo>
                  <a:pt x="15599" y="18485"/>
                  <a:pt x="15667" y="18462"/>
                  <a:pt x="15726" y="18462"/>
                </a:cubicBezTo>
                <a:cubicBezTo>
                  <a:pt x="15797" y="18462"/>
                  <a:pt x="15855" y="18495"/>
                  <a:pt x="15877" y="18587"/>
                </a:cubicBezTo>
                <a:cubicBezTo>
                  <a:pt x="15958" y="18939"/>
                  <a:pt x="16144" y="19041"/>
                  <a:pt x="16345" y="19041"/>
                </a:cubicBezTo>
                <a:cubicBezTo>
                  <a:pt x="16542" y="19041"/>
                  <a:pt x="16755" y="18943"/>
                  <a:pt x="16897" y="18888"/>
                </a:cubicBezTo>
                <a:cubicBezTo>
                  <a:pt x="17240" y="18754"/>
                  <a:pt x="17583" y="18711"/>
                  <a:pt x="17927" y="18711"/>
                </a:cubicBezTo>
                <a:cubicBezTo>
                  <a:pt x="18567" y="18711"/>
                  <a:pt x="19210" y="18861"/>
                  <a:pt x="19866" y="18861"/>
                </a:cubicBezTo>
                <a:cubicBezTo>
                  <a:pt x="20105" y="18861"/>
                  <a:pt x="20347" y="18841"/>
                  <a:pt x="20590" y="18786"/>
                </a:cubicBezTo>
                <a:cubicBezTo>
                  <a:pt x="20778" y="18744"/>
                  <a:pt x="20991" y="18726"/>
                  <a:pt x="21217" y="18726"/>
                </a:cubicBezTo>
                <a:cubicBezTo>
                  <a:pt x="21836" y="18726"/>
                  <a:pt x="22559" y="18861"/>
                  <a:pt x="23180" y="19006"/>
                </a:cubicBezTo>
                <a:cubicBezTo>
                  <a:pt x="23239" y="19019"/>
                  <a:pt x="23295" y="19026"/>
                  <a:pt x="23350" y="19026"/>
                </a:cubicBezTo>
                <a:cubicBezTo>
                  <a:pt x="23855" y="19026"/>
                  <a:pt x="24176" y="18494"/>
                  <a:pt x="24291" y="18494"/>
                </a:cubicBezTo>
                <a:cubicBezTo>
                  <a:pt x="24298" y="18494"/>
                  <a:pt x="24304" y="18496"/>
                  <a:pt x="24310" y="18500"/>
                </a:cubicBezTo>
                <a:cubicBezTo>
                  <a:pt x="24736" y="18822"/>
                  <a:pt x="25182" y="18903"/>
                  <a:pt x="25633" y="18903"/>
                </a:cubicBezTo>
                <a:cubicBezTo>
                  <a:pt x="26084" y="18903"/>
                  <a:pt x="26541" y="18822"/>
                  <a:pt x="26986" y="18822"/>
                </a:cubicBezTo>
                <a:cubicBezTo>
                  <a:pt x="27134" y="18822"/>
                  <a:pt x="27282" y="18831"/>
                  <a:pt x="27427" y="18855"/>
                </a:cubicBezTo>
                <a:cubicBezTo>
                  <a:pt x="29621" y="19219"/>
                  <a:pt x="31834" y="19110"/>
                  <a:pt x="34034" y="19206"/>
                </a:cubicBezTo>
                <a:cubicBezTo>
                  <a:pt x="34555" y="19229"/>
                  <a:pt x="35079" y="19238"/>
                  <a:pt x="35604" y="19238"/>
                </a:cubicBezTo>
                <a:cubicBezTo>
                  <a:pt x="36927" y="19238"/>
                  <a:pt x="38258" y="19185"/>
                  <a:pt x="39577" y="19182"/>
                </a:cubicBezTo>
                <a:cubicBezTo>
                  <a:pt x="42487" y="19175"/>
                  <a:pt x="45396" y="19112"/>
                  <a:pt x="48291" y="18905"/>
                </a:cubicBezTo>
                <a:cubicBezTo>
                  <a:pt x="50239" y="18766"/>
                  <a:pt x="52182" y="18642"/>
                  <a:pt x="54139" y="18180"/>
                </a:cubicBezTo>
                <a:cubicBezTo>
                  <a:pt x="56402" y="17645"/>
                  <a:pt x="56950" y="15958"/>
                  <a:pt x="57494" y="14417"/>
                </a:cubicBezTo>
                <a:cubicBezTo>
                  <a:pt x="58339" y="12020"/>
                  <a:pt x="58652" y="9456"/>
                  <a:pt x="58541" y="6864"/>
                </a:cubicBezTo>
                <a:cubicBezTo>
                  <a:pt x="58414" y="6009"/>
                  <a:pt x="58278" y="5299"/>
                  <a:pt x="57625" y="4475"/>
                </a:cubicBezTo>
                <a:cubicBezTo>
                  <a:pt x="56086" y="2533"/>
                  <a:pt x="53828" y="2244"/>
                  <a:pt x="51784" y="1483"/>
                </a:cubicBezTo>
                <a:cubicBezTo>
                  <a:pt x="51171" y="1256"/>
                  <a:pt x="50537" y="1087"/>
                  <a:pt x="49893" y="979"/>
                </a:cubicBezTo>
                <a:cubicBezTo>
                  <a:pt x="48854" y="813"/>
                  <a:pt x="47812" y="902"/>
                  <a:pt x="46751" y="640"/>
                </a:cubicBezTo>
                <a:cubicBezTo>
                  <a:pt x="44156" y="1"/>
                  <a:pt x="41432" y="138"/>
                  <a:pt x="38777" y="79"/>
                </a:cubicBezTo>
                <a:cubicBezTo>
                  <a:pt x="37839" y="59"/>
                  <a:pt x="36898" y="50"/>
                  <a:pt x="35957" y="50"/>
                </a:cubicBezTo>
                <a:cubicBezTo>
                  <a:pt x="34045" y="50"/>
                  <a:pt x="32128" y="85"/>
                  <a:pt x="30216" y="125"/>
                </a:cubicBezTo>
                <a:cubicBezTo>
                  <a:pt x="29648" y="138"/>
                  <a:pt x="29076" y="143"/>
                  <a:pt x="28503" y="143"/>
                </a:cubicBezTo>
                <a:cubicBezTo>
                  <a:pt x="26998" y="143"/>
                  <a:pt x="25482" y="107"/>
                  <a:pt x="23977" y="71"/>
                </a:cubicBezTo>
                <a:cubicBezTo>
                  <a:pt x="23312" y="55"/>
                  <a:pt x="22645" y="50"/>
                  <a:pt x="21978" y="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67" name="Group 11"/>
          <p:cNvGrpSpPr/>
          <p:nvPr/>
        </p:nvGrpSpPr>
        <p:grpSpPr>
          <a:xfrm>
            <a:off x="3312000" y="1944000"/>
            <a:ext cx="392400" cy="208800"/>
            <a:chOff x="3312000" y="1944000"/>
            <a:chExt cx="392400" cy="208800"/>
          </a:xfrm>
        </p:grpSpPr>
        <p:sp>
          <p:nvSpPr>
            <p:cNvPr id="1468" name="CustomShape 12"/>
            <p:cNvSpPr/>
            <p:nvPr/>
          </p:nvSpPr>
          <p:spPr>
            <a:xfrm>
              <a:off x="3312000" y="1944000"/>
              <a:ext cx="392400" cy="208800"/>
            </a:xfrm>
            <a:custGeom>
              <a:avLst/>
              <a:gdLst/>
              <a:ahLst/>
              <a:cxnLst/>
              <a:rect l="l" t="t" r="r" b="b"/>
              <a:pathLst>
                <a:path w="29950" h="15973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9" name="CustomShape 13"/>
            <p:cNvSpPr/>
            <p:nvPr/>
          </p:nvSpPr>
          <p:spPr>
            <a:xfrm>
              <a:off x="3312000" y="1944000"/>
              <a:ext cx="392400" cy="208800"/>
            </a:xfrm>
            <a:custGeom>
              <a:avLst/>
              <a:gdLst/>
              <a:ahLst/>
              <a:cxnLst/>
              <a:rect l="l" t="t" r="r" b="b"/>
              <a:pathLst>
                <a:path w="29950" h="15973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70" name="CustomShape 14"/>
          <p:cNvSpPr/>
          <p:nvPr/>
        </p:nvSpPr>
        <p:spPr>
          <a:xfrm>
            <a:off x="1302120" y="2874600"/>
            <a:ext cx="14932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en" sz="12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Są to osiągnięcia uczniów w różnych </a:t>
            </a:r>
            <a:r>
              <a:rPr lang="en" sz="12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dyscyplinach.</a:t>
            </a:r>
            <a:endParaRPr lang="pl-PL" sz="1200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en" sz="12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D</a:t>
            </a:r>
            <a:r>
              <a:rPr lang="pl-PL" sz="12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as </a:t>
            </a:r>
            <a:r>
              <a:rPr lang="en" sz="12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r>
              <a:rPr lang="en" sz="12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sind die Leistugen </a:t>
            </a:r>
            <a:r>
              <a:rPr lang="pl-PL" sz="1200" spc="-1" dirty="0" err="1" smtClean="0">
                <a:solidFill>
                  <a:srgbClr val="000000"/>
                </a:solidFill>
                <a:latin typeface="Comfortaa"/>
                <a:ea typeface="Comfortaa"/>
              </a:rPr>
              <a:t>vo</a:t>
            </a:r>
            <a:r>
              <a:rPr lang="en" sz="12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n </a:t>
            </a:r>
            <a:r>
              <a:rPr lang="pl-PL" sz="12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den </a:t>
            </a:r>
            <a:r>
              <a:rPr lang="pl-PL" sz="1200" b="0" strike="noStrike" spc="-1" dirty="0" err="1" smtClean="0">
                <a:solidFill>
                  <a:srgbClr val="000000"/>
                </a:solidFill>
                <a:latin typeface="Comfortaa"/>
                <a:ea typeface="Comfortaa"/>
              </a:rPr>
              <a:t>Schülern</a:t>
            </a:r>
            <a:r>
              <a:rPr lang="pl-PL" sz="12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r>
              <a:rPr lang="en" sz="12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in </a:t>
            </a:r>
            <a:r>
              <a:rPr lang="en" sz="12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verschiedenen </a:t>
            </a:r>
            <a:r>
              <a:rPr lang="en" sz="12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Disziplinen</a:t>
            </a:r>
            <a:r>
              <a:rPr lang="pl-PL" sz="12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.</a:t>
            </a:r>
            <a:r>
              <a:rPr lang="en" sz="12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endParaRPr lang="pl-PL" sz="1200" b="0" strike="noStrike" spc="-1" dirty="0">
              <a:latin typeface="Arial"/>
            </a:endParaRPr>
          </a:p>
        </p:txBody>
      </p:sp>
      <p:sp>
        <p:nvSpPr>
          <p:cNvPr id="1471" name="CustomShape 15"/>
          <p:cNvSpPr/>
          <p:nvPr/>
        </p:nvSpPr>
        <p:spPr>
          <a:xfrm flipH="1">
            <a:off x="1006560" y="2497680"/>
            <a:ext cx="2304360" cy="2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1100" b="0" strike="noStrike" spc="-1" dirty="0">
                <a:solidFill>
                  <a:srgbClr val="000000"/>
                </a:solidFill>
                <a:latin typeface="Permanent Marker"/>
                <a:ea typeface="Permanent Marker"/>
              </a:rPr>
              <a:t>Puchary - </a:t>
            </a:r>
            <a:r>
              <a:rPr lang="pl-PL" sz="1100" spc="-1" dirty="0" err="1" smtClean="0">
                <a:solidFill>
                  <a:srgbClr val="000000"/>
                </a:solidFill>
                <a:latin typeface="Permanent Marker"/>
                <a:ea typeface="Permanent Marker"/>
              </a:rPr>
              <a:t>Pokale</a:t>
            </a:r>
            <a:endParaRPr lang="pl-PL" sz="1100" b="0" strike="noStrike" spc="-1" dirty="0">
              <a:latin typeface="Arial"/>
            </a:endParaRPr>
          </a:p>
        </p:txBody>
      </p:sp>
      <p:sp>
        <p:nvSpPr>
          <p:cNvPr id="1472" name="CustomShape 16"/>
          <p:cNvSpPr/>
          <p:nvPr/>
        </p:nvSpPr>
        <p:spPr>
          <a:xfrm>
            <a:off x="2755080" y="3856680"/>
            <a:ext cx="14932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en" sz="1000" b="0" strike="noStrike" spc="-1">
                <a:solidFill>
                  <a:srgbClr val="000000"/>
                </a:solidFill>
                <a:latin typeface="Comfortaa"/>
                <a:ea typeface="Comfortaa"/>
              </a:rPr>
              <a:t>  </a:t>
            </a:r>
            <a:endParaRPr lang="pl-PL" sz="1000" b="0" strike="noStrike" spc="-1">
              <a:latin typeface="Arial"/>
            </a:endParaRPr>
          </a:p>
        </p:txBody>
      </p:sp>
      <p:sp>
        <p:nvSpPr>
          <p:cNvPr id="1473" name="CustomShape 17"/>
          <p:cNvSpPr/>
          <p:nvPr/>
        </p:nvSpPr>
        <p:spPr>
          <a:xfrm>
            <a:off x="2744640" y="3485520"/>
            <a:ext cx="1493280" cy="2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4" name="CustomShape 18"/>
          <p:cNvSpPr/>
          <p:nvPr/>
        </p:nvSpPr>
        <p:spPr>
          <a:xfrm>
            <a:off x="4896000" y="3856680"/>
            <a:ext cx="14932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5" name="CustomShape 19"/>
          <p:cNvSpPr/>
          <p:nvPr/>
        </p:nvSpPr>
        <p:spPr>
          <a:xfrm>
            <a:off x="4608000" y="2592000"/>
            <a:ext cx="424152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en" sz="8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W gablocie wiszącej na ścianie na ścianie obok sekretariatu szkolnego znajduje się sztandar. Składa się z biało-czerwonej flagi Polski. Krawędzie są w kolorze złotym, a pośrodku znajduje się orzeł - część polskiego godła. Widzimy trzy napisy: „Wiedza”, „ojczyzna” i „Przyszłość”. Na ważniejszych uroczystościach i apelach wyznaczone do tego osoby wnoszą go na miejsce spotkania w odświętnych strojach. Wtedy publiczność musi wstać i być wyprostowana, aby okazać szacunek. </a:t>
            </a:r>
            <a:endParaRPr lang="pl-PL" sz="8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lang="en" sz="8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An der Wand neben dem Schulsekretariat hängt ein Banner in der Vitrine. Es besteht aus der weiß-roten Flagge Polens. Die Ränder sind </a:t>
            </a:r>
            <a:r>
              <a:rPr lang="en" sz="8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gold</a:t>
            </a:r>
            <a:r>
              <a:rPr lang="pl-PL" sz="8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r>
              <a:rPr lang="en" sz="8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und </a:t>
            </a:r>
            <a:r>
              <a:rPr lang="en" sz="8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in der Mitte befindet sich ein Adler - Teil des polnischen Wappens. Wir sehen drei Inschriften: "Wissen", "Mutterland" und "Zukunft". Bei </a:t>
            </a:r>
            <a:r>
              <a:rPr lang="en" sz="8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wichtige</a:t>
            </a:r>
            <a:r>
              <a:rPr lang="pl-PL" sz="8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n </a:t>
            </a:r>
            <a:r>
              <a:rPr lang="en" sz="800" b="0" strike="noStrike" spc="-1" dirty="0" smtClean="0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r>
              <a:rPr lang="en" sz="800" b="0" strike="noStrike" spc="-1" dirty="0">
                <a:solidFill>
                  <a:srgbClr val="000000"/>
                </a:solidFill>
                <a:latin typeface="Comfortaa"/>
                <a:ea typeface="Comfortaa"/>
              </a:rPr>
              <a:t>Zeremonien und Appellen tragen ihn bestimmte Personen in festlichen Kostümen zum Versammlungsort. Dann muss das Publikum aufstehen und sich aufrichten, um Respekt zu zeigen.</a:t>
            </a:r>
            <a:endParaRPr lang="pl-PL" sz="800" b="0" strike="noStrike" spc="-1" dirty="0">
              <a:latin typeface="Arial"/>
            </a:endParaRPr>
          </a:p>
        </p:txBody>
      </p:sp>
      <p:sp>
        <p:nvSpPr>
          <p:cNvPr id="1476" name="CustomShape 20"/>
          <p:cNvSpPr/>
          <p:nvPr/>
        </p:nvSpPr>
        <p:spPr>
          <a:xfrm>
            <a:off x="5758560" y="2160000"/>
            <a:ext cx="1787760" cy="29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1100" b="0" strike="noStrike" spc="-1">
                <a:solidFill>
                  <a:srgbClr val="000000"/>
                </a:solidFill>
                <a:latin typeface="Permanent Marker"/>
                <a:ea typeface="Permanent Marker"/>
              </a:rPr>
              <a:t>Sztandar - Banner</a:t>
            </a:r>
            <a:endParaRPr lang="pl-PL" sz="1100" b="0" strike="noStrike" spc="-1">
              <a:latin typeface="Arial"/>
            </a:endParaRPr>
          </a:p>
        </p:txBody>
      </p:sp>
      <p:pic>
        <p:nvPicPr>
          <p:cNvPr id="1477" name="Obraz 1476"/>
          <p:cNvPicPr/>
          <p:nvPr/>
        </p:nvPicPr>
        <p:blipFill>
          <a:blip r:embed="rId2" cstate="print"/>
          <a:stretch/>
        </p:blipFill>
        <p:spPr>
          <a:xfrm>
            <a:off x="72000" y="2160000"/>
            <a:ext cx="1238760" cy="1656000"/>
          </a:xfrm>
          <a:prstGeom prst="rect">
            <a:avLst/>
          </a:prstGeom>
          <a:ln>
            <a:noFill/>
          </a:ln>
        </p:spPr>
      </p:pic>
      <p:pic>
        <p:nvPicPr>
          <p:cNvPr id="1478" name="Obraz 1477"/>
          <p:cNvPicPr/>
          <p:nvPr/>
        </p:nvPicPr>
        <p:blipFill>
          <a:blip r:embed="rId3" cstate="print"/>
          <a:stretch/>
        </p:blipFill>
        <p:spPr>
          <a:xfrm flipH="1">
            <a:off x="887760" y="432000"/>
            <a:ext cx="2208240" cy="1656000"/>
          </a:xfrm>
          <a:prstGeom prst="rect">
            <a:avLst/>
          </a:prstGeom>
          <a:ln>
            <a:noFill/>
          </a:ln>
        </p:spPr>
      </p:pic>
      <p:pic>
        <p:nvPicPr>
          <p:cNvPr id="1479" name="Obraz 1478"/>
          <p:cNvPicPr/>
          <p:nvPr/>
        </p:nvPicPr>
        <p:blipFill>
          <a:blip r:embed="rId4" cstate="print"/>
          <a:stretch/>
        </p:blipFill>
        <p:spPr>
          <a:xfrm>
            <a:off x="6264000" y="198000"/>
            <a:ext cx="2232000" cy="167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1185</Words>
  <Application>Microsoft Office PowerPoint</Application>
  <PresentationFormat>Pokaz na ekranie (16:9)</PresentationFormat>
  <Paragraphs>91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19</vt:i4>
      </vt:variant>
      <vt:variant>
        <vt:lpstr>Tytuły slajdów</vt:lpstr>
      </vt:variant>
      <vt:variant>
        <vt:i4>13</vt:i4>
      </vt:variant>
    </vt:vector>
  </HeadingPairs>
  <TitlesOfParts>
    <vt:vector size="32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/>
  <dc:description/>
  <cp:lastModifiedBy>Lenovo</cp:lastModifiedBy>
  <cp:revision>6</cp:revision>
  <dcterms:modified xsi:type="dcterms:W3CDTF">2022-05-24T19:49:02Z</dcterms:modified>
  <dc:language>pl-PL</dc:language>
</cp:coreProperties>
</file>